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2782C-971C-4D6C-B1D8-807FFB344D4F}" v="1724" dt="2020-09-19T14:32:52.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t>01.10.2020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01.10.2020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01.10.2020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t>01.10.2020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t>01.10.2020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t>01.10.2020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t>01.10.2020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t>01.10.2020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t>01.10.2020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01.10.2020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t>01.10.2020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t>‹#›</a:t>
            </a:fld>
            <a:endParaRPr lang="pl-PL"/>
          </a:p>
        </p:txBody>
      </p:sp>
    </p:spTree>
    <p:extLst>
      <p:ext uri="{BB962C8B-B14F-4D97-AF65-F5344CB8AC3E}">
        <p14:creationId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t>01.10.2020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t>‹#›</a:t>
            </a:fld>
            <a:endParaRPr lang="pl-PL"/>
          </a:p>
        </p:txBody>
      </p:sp>
    </p:spTree>
    <p:extLst>
      <p:ext uri="{BB962C8B-B14F-4D97-AF65-F5344CB8AC3E}">
        <p14:creationId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10;&#10;Opis wygenerowany automatycznie">
            <a:extLst>
              <a:ext uri="{FF2B5EF4-FFF2-40B4-BE49-F238E27FC236}">
                <a16:creationId xmlns:a16="http://schemas.microsoft.com/office/drawing/2014/main" id="{7216C82C-FDDD-4598-9655-723BCB3A87F0}"/>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pl-PL" i="1" dirty="0">
                <a:highlight>
                  <a:srgbClr val="C0C0C0"/>
                </a:highlight>
                <a:latin typeface="Arabic Typesetting"/>
                <a:cs typeface="Arabic Typesetting"/>
              </a:rPr>
              <a:t>Dlaczego warto uczyć się języków obcych?</a:t>
            </a:r>
          </a:p>
        </p:txBody>
      </p:sp>
      <p:sp>
        <p:nvSpPr>
          <p:cNvPr id="3" name="Podtytuł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pl-PL" sz="3200" i="1" dirty="0">
                <a:highlight>
                  <a:srgbClr val="C0C0C0"/>
                </a:highlight>
                <a:latin typeface="Arabic Typesetting"/>
                <a:cs typeface="Calibri"/>
              </a:rPr>
              <a:t>Zapraszam na prezentację :)</a:t>
            </a:r>
          </a:p>
          <a:p>
            <a:r>
              <a:rPr lang="pl-PL" sz="3200" i="1" dirty="0">
                <a:highlight>
                  <a:srgbClr val="C0C0C0"/>
                </a:highlight>
                <a:latin typeface="Arabic Typesetting"/>
                <a:cs typeface="Calibri"/>
              </a:rPr>
              <a:t>Alicja Borkows</a:t>
            </a:r>
            <a:r>
              <a:rPr lang="pl-PL" sz="3200" dirty="0">
                <a:highlight>
                  <a:srgbClr val="C0C0C0"/>
                </a:highlight>
                <a:latin typeface="Arabic Typesetting"/>
                <a:cs typeface="Calibri"/>
              </a:rPr>
              <a:t>ka </a:t>
            </a:r>
          </a:p>
        </p:txBody>
      </p:sp>
    </p:spTree>
    <p:extLst>
      <p:ext uri="{BB962C8B-B14F-4D97-AF65-F5344CB8AC3E}">
        <p14:creationId xmlns:p14="http://schemas.microsoft.com/office/powerpoint/2010/main" val="6503171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73E1F7-BAE8-4BCA-A71B-00FFFCED37EA}"/>
              </a:ext>
            </a:extLst>
          </p:cNvPr>
          <p:cNvSpPr>
            <a:spLocks noGrp="1"/>
          </p:cNvSpPr>
          <p:nvPr>
            <p:ph type="title"/>
          </p:nvPr>
        </p:nvSpPr>
        <p:spPr>
          <a:xfrm>
            <a:off x="655320" y="365125"/>
            <a:ext cx="5120114" cy="1692794"/>
          </a:xfrm>
        </p:spPr>
        <p:txBody>
          <a:bodyPr>
            <a:normAutofit/>
          </a:bodyPr>
          <a:lstStyle/>
          <a:p>
            <a:r>
              <a:rPr lang="pl-PL" sz="5400" i="1" dirty="0">
                <a:latin typeface="Arabic Typesetting"/>
                <a:cs typeface="Calibri Light"/>
              </a:rPr>
              <a:t>Praca </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BD3879F5-9778-4283-AFCD-7D499DFFDDF4}"/>
              </a:ext>
            </a:extLst>
          </p:cNvPr>
          <p:cNvSpPr>
            <a:spLocks noGrp="1"/>
          </p:cNvSpPr>
          <p:nvPr>
            <p:ph idx="1"/>
          </p:nvPr>
        </p:nvSpPr>
        <p:spPr>
          <a:xfrm>
            <a:off x="655321" y="2575034"/>
            <a:ext cx="5120113" cy="3462228"/>
          </a:xfrm>
        </p:spPr>
        <p:txBody>
          <a:bodyPr vert="horz" lIns="91440" tIns="45720" rIns="91440" bIns="45720" rtlCol="0" anchor="t">
            <a:noAutofit/>
          </a:bodyPr>
          <a:lstStyle/>
          <a:p>
            <a:pPr marL="0" indent="0">
              <a:buNone/>
            </a:pPr>
            <a:r>
              <a:rPr lang="pl-PL" i="1" dirty="0">
                <a:latin typeface="Arabic Typesetting"/>
                <a:cs typeface="Calibri" panose="020F0502020204030204"/>
              </a:rPr>
              <a:t>Uczenie języków obcych jest bardzo praktyczne i potrzebne w dzisiejszych czasach. Żeby znaleźć teraz lepszą pracę również jest wymagany przynajmniej jeden język obcy, aby można było porozumiewać się z obcokrajowcami, których coraz częściej też można spotkać w Polsce. Coraz więcej Polaków wyjeżdża do pracy za granicę, ponieważ więcej tam płacą, a jak wiadomo trzeba znać wtedy bardzo dobrze języki obce.</a:t>
            </a:r>
            <a:endParaRPr lang="pl-PL">
              <a:cs typeface="Calibri" panose="020F0502020204030204"/>
            </a:endParaRPr>
          </a:p>
        </p:txBody>
      </p:sp>
      <p:pic>
        <p:nvPicPr>
          <p:cNvPr id="4" name="Obraz 6" descr="Obraz zawierający tekst, gazeta, zdjęcie, różny&#10;&#10;Opis wygenerowany automatycznie">
            <a:extLst>
              <a:ext uri="{FF2B5EF4-FFF2-40B4-BE49-F238E27FC236}">
                <a16:creationId xmlns:a16="http://schemas.microsoft.com/office/drawing/2014/main" id="{66BA89B4-5816-4D91-9B8E-01D9786E3875}"/>
              </a:ext>
            </a:extLst>
          </p:cNvPr>
          <p:cNvPicPr>
            <a:picLocks noChangeAspect="1"/>
          </p:cNvPicPr>
          <p:nvPr/>
        </p:nvPicPr>
        <p:blipFill rotWithShape="1">
          <a:blip r:embed="rId2"/>
          <a:srcRect l="23851" r="3012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20146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az 7" descr="Obraz zawierający obiekt, flaga, kolorowy, kolorowe&#10;&#10;Opis wygenerowany automatycznie">
            <a:extLst>
              <a:ext uri="{FF2B5EF4-FFF2-40B4-BE49-F238E27FC236}">
                <a16:creationId xmlns:a16="http://schemas.microsoft.com/office/drawing/2014/main" id="{E2E09BC0-4B32-41D4-A050-BE23E24520AC}"/>
              </a:ext>
            </a:extLst>
          </p:cNvPr>
          <p:cNvPicPr>
            <a:picLocks noChangeAspect="1"/>
          </p:cNvPicPr>
          <p:nvPr/>
        </p:nvPicPr>
        <p:blipFill rotWithShape="1">
          <a:blip r:embed="rId2"/>
          <a:srcRect t="1656" b="3408"/>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41402A47-F007-4C1B-A0A4-B88295FE2268}"/>
              </a:ext>
            </a:extLst>
          </p:cNvPr>
          <p:cNvSpPr>
            <a:spLocks noGrp="1"/>
          </p:cNvSpPr>
          <p:nvPr>
            <p:ph type="title"/>
          </p:nvPr>
        </p:nvSpPr>
        <p:spPr>
          <a:xfrm>
            <a:off x="643467" y="321734"/>
            <a:ext cx="6891186" cy="1135737"/>
          </a:xfrm>
        </p:spPr>
        <p:txBody>
          <a:bodyPr>
            <a:normAutofit/>
          </a:bodyPr>
          <a:lstStyle/>
          <a:p>
            <a:pPr algn="ctr"/>
            <a:r>
              <a:rPr lang="pl-PL" sz="6600" i="1" dirty="0">
                <a:latin typeface="Arabic Typesetting"/>
                <a:cs typeface="Calibri Light"/>
              </a:rPr>
              <a:t>Podróże</a:t>
            </a:r>
            <a:endParaRPr lang="pl-PL" sz="6600" i="1">
              <a:latin typeface="Arabic Typesetting"/>
              <a:cs typeface="Arabic Typesetting"/>
            </a:endParaRPr>
          </a:p>
        </p:txBody>
      </p:sp>
      <p:sp>
        <p:nvSpPr>
          <p:cNvPr id="6" name="Symbol zastępczy zawartości 5">
            <a:extLst>
              <a:ext uri="{FF2B5EF4-FFF2-40B4-BE49-F238E27FC236}">
                <a16:creationId xmlns:a16="http://schemas.microsoft.com/office/drawing/2014/main" id="{2021E3D2-776E-491B-BBDA-0FE898D089AB}"/>
              </a:ext>
            </a:extLst>
          </p:cNvPr>
          <p:cNvSpPr>
            <a:spLocks noGrp="1"/>
          </p:cNvSpPr>
          <p:nvPr>
            <p:ph idx="1"/>
          </p:nvPr>
        </p:nvSpPr>
        <p:spPr>
          <a:xfrm>
            <a:off x="643467" y="1782981"/>
            <a:ext cx="6891187" cy="4393982"/>
          </a:xfrm>
        </p:spPr>
        <p:txBody>
          <a:bodyPr vert="horz" lIns="91440" tIns="45720" rIns="91440" bIns="45720" rtlCol="0" anchor="t">
            <a:normAutofit/>
          </a:bodyPr>
          <a:lstStyle/>
          <a:p>
            <a:pPr marL="0" indent="0">
              <a:buNone/>
            </a:pPr>
            <a:r>
              <a:rPr lang="pl-PL" sz="3200" i="1" dirty="0">
                <a:latin typeface="Arabic Typesetting"/>
                <a:cs typeface="Calibri" panose="020F0502020204030204"/>
              </a:rPr>
              <a:t>Teraz ludzie bardzo dużo podróżują, nie tylko na wakacje. Żeby móc zrobić sobie taką przyjemność również trzeba znać chociaż trochę język obcy. Jeśli go nie znasz nie dasz rady zrobić prawie wszystkich rzeczy, ponieważ nie dogadasz się wtedy z ludźmi. Nie dasz rady zrobić nawet zakupów czy spytać się o drogę, gdy zabłądzisz. Krótko mówiąc uczenie się języków obcych jest </a:t>
            </a:r>
            <a:r>
              <a:rPr lang="pl-PL" sz="3200" i="1" dirty="0" err="1">
                <a:latin typeface="Arabic Typesetting"/>
                <a:cs typeface="Calibri" panose="020F0502020204030204"/>
              </a:rPr>
              <a:t>baardzo</a:t>
            </a:r>
            <a:r>
              <a:rPr lang="pl-PL" sz="3200" i="1" dirty="0">
                <a:latin typeface="Arabic Typesetting"/>
                <a:cs typeface="Calibri" panose="020F0502020204030204"/>
              </a:rPr>
              <a:t> potrzebne.</a:t>
            </a:r>
            <a:endParaRPr lang="pl-PL" sz="3200" i="1" dirty="0">
              <a:latin typeface="Arabic Typesetting"/>
              <a:cs typeface="Arabic Typesetting"/>
            </a:endParaRPr>
          </a:p>
        </p:txBody>
      </p:sp>
      <p:grpSp>
        <p:nvGrpSpPr>
          <p:cNvPr id="14" name="Group 13">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310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Obraz 4">
            <a:extLst>
              <a:ext uri="{FF2B5EF4-FFF2-40B4-BE49-F238E27FC236}">
                <a16:creationId xmlns:a16="http://schemas.microsoft.com/office/drawing/2014/main" id="{57DFA7F6-DAF6-43FF-8FFB-647FF8CC284D}"/>
              </a:ext>
            </a:extLst>
          </p:cNvPr>
          <p:cNvPicPr>
            <a:picLocks noGrp="1" noChangeAspect="1"/>
          </p:cNvPicPr>
          <p:nvPr>
            <p:ph idx="1"/>
          </p:nvPr>
        </p:nvPicPr>
        <p:blipFill>
          <a:blip r:embed="rId2"/>
          <a:stretch>
            <a:fillRect/>
          </a:stretch>
        </p:blipFill>
        <p:spPr>
          <a:xfrm>
            <a:off x="190500" y="203200"/>
            <a:ext cx="4584700" cy="2032000"/>
          </a:xfrm>
        </p:spPr>
      </p:pic>
      <p:pic>
        <p:nvPicPr>
          <p:cNvPr id="10" name="Obraz 10" descr="Obraz zawierający transport, rozwar wielkokwiatowy, parasol&#10;&#10;Opis wygenerowany automatycznie">
            <a:extLst>
              <a:ext uri="{FF2B5EF4-FFF2-40B4-BE49-F238E27FC236}">
                <a16:creationId xmlns:a16="http://schemas.microsoft.com/office/drawing/2014/main" id="{E1469E56-134B-4331-B592-BA157ED62FFD}"/>
              </a:ext>
            </a:extLst>
          </p:cNvPr>
          <p:cNvPicPr>
            <a:picLocks noChangeAspect="1"/>
          </p:cNvPicPr>
          <p:nvPr/>
        </p:nvPicPr>
        <p:blipFill>
          <a:blip r:embed="rId3"/>
          <a:stretch>
            <a:fillRect/>
          </a:stretch>
        </p:blipFill>
        <p:spPr>
          <a:xfrm>
            <a:off x="190500" y="2311400"/>
            <a:ext cx="4584700" cy="4292600"/>
          </a:xfrm>
          <a:prstGeom prst="rect">
            <a:avLst/>
          </a:prstGeom>
        </p:spPr>
      </p:pic>
      <p:pic>
        <p:nvPicPr>
          <p:cNvPr id="9" name="Obraz 9">
            <a:extLst>
              <a:ext uri="{FF2B5EF4-FFF2-40B4-BE49-F238E27FC236}">
                <a16:creationId xmlns:a16="http://schemas.microsoft.com/office/drawing/2014/main" id="{519E9CB4-9E30-4624-8996-D493CB0EF881}"/>
              </a:ext>
            </a:extLst>
          </p:cNvPr>
          <p:cNvPicPr>
            <a:picLocks noChangeAspect="1"/>
          </p:cNvPicPr>
          <p:nvPr/>
        </p:nvPicPr>
        <p:blipFill>
          <a:blip r:embed="rId4"/>
          <a:stretch>
            <a:fillRect/>
          </a:stretch>
        </p:blipFill>
        <p:spPr>
          <a:xfrm>
            <a:off x="4851400" y="203200"/>
            <a:ext cx="3492500" cy="4305300"/>
          </a:xfrm>
          <a:prstGeom prst="rect">
            <a:avLst/>
          </a:prstGeom>
        </p:spPr>
      </p:pic>
      <p:pic>
        <p:nvPicPr>
          <p:cNvPr id="5" name="Obraz 5" descr="Obraz zawierający zrzut ekranu&#10;&#10;Opis wygenerowany automatycznie">
            <a:extLst>
              <a:ext uri="{FF2B5EF4-FFF2-40B4-BE49-F238E27FC236}">
                <a16:creationId xmlns:a16="http://schemas.microsoft.com/office/drawing/2014/main" id="{72E7B314-1019-4DEE-A57E-C150C2276DC5}"/>
              </a:ext>
            </a:extLst>
          </p:cNvPr>
          <p:cNvPicPr>
            <a:picLocks noChangeAspect="1"/>
          </p:cNvPicPr>
          <p:nvPr/>
        </p:nvPicPr>
        <p:blipFill>
          <a:blip r:embed="rId5"/>
          <a:stretch>
            <a:fillRect/>
          </a:stretch>
        </p:blipFill>
        <p:spPr>
          <a:xfrm>
            <a:off x="4851400" y="4597400"/>
            <a:ext cx="3492500" cy="2019300"/>
          </a:xfrm>
          <a:prstGeom prst="rect">
            <a:avLst/>
          </a:prstGeom>
        </p:spPr>
      </p:pic>
      <p:pic>
        <p:nvPicPr>
          <p:cNvPr id="7" name="Obraz 7" descr="Obraz zawierający żywność&#10;&#10;Opis wygenerowany automatycznie">
            <a:extLst>
              <a:ext uri="{FF2B5EF4-FFF2-40B4-BE49-F238E27FC236}">
                <a16:creationId xmlns:a16="http://schemas.microsoft.com/office/drawing/2014/main" id="{DA2B3219-879B-4CEE-877F-998F3D684669}"/>
              </a:ext>
            </a:extLst>
          </p:cNvPr>
          <p:cNvPicPr>
            <a:picLocks noChangeAspect="1"/>
          </p:cNvPicPr>
          <p:nvPr/>
        </p:nvPicPr>
        <p:blipFill>
          <a:blip r:embed="rId6"/>
          <a:stretch>
            <a:fillRect/>
          </a:stretch>
        </p:blipFill>
        <p:spPr>
          <a:xfrm>
            <a:off x="8432800" y="203200"/>
            <a:ext cx="3543300" cy="1955800"/>
          </a:xfrm>
          <a:prstGeom prst="rect">
            <a:avLst/>
          </a:prstGeom>
        </p:spPr>
      </p:pic>
      <p:pic>
        <p:nvPicPr>
          <p:cNvPr id="6" name="Obraz 6" descr="Obraz zawierający stół, pomieszczenie&#10;&#10;Opis wygenerowany automatycznie">
            <a:extLst>
              <a:ext uri="{FF2B5EF4-FFF2-40B4-BE49-F238E27FC236}">
                <a16:creationId xmlns:a16="http://schemas.microsoft.com/office/drawing/2014/main" id="{1B4C5FA8-AA36-4A38-91DB-68F18CD4EFAC}"/>
              </a:ext>
            </a:extLst>
          </p:cNvPr>
          <p:cNvPicPr>
            <a:picLocks noChangeAspect="1"/>
          </p:cNvPicPr>
          <p:nvPr/>
        </p:nvPicPr>
        <p:blipFill>
          <a:blip r:embed="rId7"/>
          <a:stretch>
            <a:fillRect/>
          </a:stretch>
        </p:blipFill>
        <p:spPr>
          <a:xfrm>
            <a:off x="8432800" y="2247900"/>
            <a:ext cx="3543300" cy="2324100"/>
          </a:xfrm>
          <a:prstGeom prst="rect">
            <a:avLst/>
          </a:prstGeom>
        </p:spPr>
      </p:pic>
      <p:pic>
        <p:nvPicPr>
          <p:cNvPr id="8" name="Obraz 8" descr="Obraz zawierający wewnątrz, stół, siedzi, książka&#10;&#10;Opis wygenerowany automatycznie">
            <a:extLst>
              <a:ext uri="{FF2B5EF4-FFF2-40B4-BE49-F238E27FC236}">
                <a16:creationId xmlns:a16="http://schemas.microsoft.com/office/drawing/2014/main" id="{0B9BAF75-85ED-494B-BF50-F73796377862}"/>
              </a:ext>
            </a:extLst>
          </p:cNvPr>
          <p:cNvPicPr>
            <a:picLocks noChangeAspect="1"/>
          </p:cNvPicPr>
          <p:nvPr/>
        </p:nvPicPr>
        <p:blipFill>
          <a:blip r:embed="rId8"/>
          <a:stretch>
            <a:fillRect/>
          </a:stretch>
        </p:blipFill>
        <p:spPr>
          <a:xfrm>
            <a:off x="8432800" y="4660900"/>
            <a:ext cx="3543300" cy="1955800"/>
          </a:xfrm>
          <a:prstGeom prst="rect">
            <a:avLst/>
          </a:prstGeom>
        </p:spPr>
      </p:pic>
    </p:spTree>
    <p:extLst>
      <p:ext uri="{BB962C8B-B14F-4D97-AF65-F5344CB8AC3E}">
        <p14:creationId xmlns:p14="http://schemas.microsoft.com/office/powerpoint/2010/main" val="22189138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D85A7D0-7617-40E2-BB0E-990F1D0C44AC}"/>
              </a:ext>
            </a:extLst>
          </p:cNvPr>
          <p:cNvSpPr>
            <a:spLocks noGrp="1"/>
          </p:cNvSpPr>
          <p:nvPr>
            <p:ph type="ctrTitle"/>
          </p:nvPr>
        </p:nvSpPr>
        <p:spPr>
          <a:xfrm>
            <a:off x="965200" y="4428318"/>
            <a:ext cx="8508512" cy="1274076"/>
          </a:xfrm>
        </p:spPr>
        <p:txBody>
          <a:bodyPr>
            <a:normAutofit/>
          </a:bodyPr>
          <a:lstStyle/>
          <a:p>
            <a:pPr algn="l"/>
            <a:r>
              <a:rPr lang="pl-PL" sz="8000" i="1" dirty="0">
                <a:latin typeface="Arabic Typesetting"/>
                <a:cs typeface="Calibri Light"/>
              </a:rPr>
              <a:t>Koniec </a:t>
            </a:r>
            <a:endParaRPr lang="pl-PL" sz="8000">
              <a:cs typeface="Calibri Light"/>
            </a:endParaRPr>
          </a:p>
        </p:txBody>
      </p:sp>
      <p:sp>
        <p:nvSpPr>
          <p:cNvPr id="3" name="Podtytuł 2">
            <a:extLst>
              <a:ext uri="{FF2B5EF4-FFF2-40B4-BE49-F238E27FC236}">
                <a16:creationId xmlns:a16="http://schemas.microsoft.com/office/drawing/2014/main" id="{EBEC9921-83DD-4C2B-9C23-02AF70CBC7F1}"/>
              </a:ext>
            </a:extLst>
          </p:cNvPr>
          <p:cNvSpPr>
            <a:spLocks noGrp="1"/>
          </p:cNvSpPr>
          <p:nvPr>
            <p:ph type="subTitle" idx="1"/>
          </p:nvPr>
        </p:nvSpPr>
        <p:spPr>
          <a:xfrm>
            <a:off x="965200" y="5722967"/>
            <a:ext cx="8515793" cy="429768"/>
          </a:xfrm>
        </p:spPr>
        <p:txBody>
          <a:bodyPr vert="horz" lIns="91440" tIns="45720" rIns="91440" bIns="45720" rtlCol="0" anchor="t">
            <a:noAutofit/>
          </a:bodyPr>
          <a:lstStyle/>
          <a:p>
            <a:pPr algn="l"/>
            <a:r>
              <a:rPr lang="pl-PL" sz="4000" i="1" dirty="0">
                <a:latin typeface="Arabic Typesetting"/>
                <a:cs typeface="Calibri"/>
              </a:rPr>
              <a:t>Dziękuję za obejrzenie prezentacji o Językach Obcych</a:t>
            </a:r>
            <a:endParaRPr lang="pl-PL" sz="4000">
              <a:cs typeface="Calibri"/>
            </a:endParaRPr>
          </a:p>
        </p:txBody>
      </p:sp>
      <p:pic>
        <p:nvPicPr>
          <p:cNvPr id="4" name="Obraz 4" descr="Obraz zawierający akcesorium, tort, wewnątrz, urodziny&#10;&#10;Opis wygenerowany automatycznie">
            <a:extLst>
              <a:ext uri="{FF2B5EF4-FFF2-40B4-BE49-F238E27FC236}">
                <a16:creationId xmlns:a16="http://schemas.microsoft.com/office/drawing/2014/main" id="{C6BD506A-7198-4D3D-B276-73BFC6D0CEAA}"/>
              </a:ext>
            </a:extLst>
          </p:cNvPr>
          <p:cNvPicPr>
            <a:picLocks noChangeAspect="1"/>
          </p:cNvPicPr>
          <p:nvPr/>
        </p:nvPicPr>
        <p:blipFill rotWithShape="1">
          <a:blip r:embed="rId2"/>
          <a:srcRect t="27142" b="11483"/>
          <a:stretch/>
        </p:blipFill>
        <p:spPr>
          <a:xfrm>
            <a:off x="20" y="10"/>
            <a:ext cx="12188804" cy="4226709"/>
          </a:xfrm>
          <a:prstGeom prst="rect">
            <a:avLst/>
          </a:prstGeom>
        </p:spPr>
      </p:pic>
      <p:grpSp>
        <p:nvGrpSpPr>
          <p:cNvPr id="11" name="Group 10">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77969" y="4641753"/>
            <a:ext cx="1128382" cy="847206"/>
            <a:chOff x="8183879" y="1000124"/>
            <a:chExt cx="1562267" cy="1172973"/>
          </a:xfrm>
        </p:grpSpPr>
        <p:sp>
          <p:nvSpPr>
            <p:cNvPr id="12" name="Freeform 5">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37055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Motyw pakietu Office</vt:lpstr>
      <vt:lpstr>Dlaczego warto uczyć się języków obcych?</vt:lpstr>
      <vt:lpstr>Praca </vt:lpstr>
      <vt:lpstr>Podróże</vt:lpstr>
      <vt:lpstr>PowerPoint Presentation</vt:lpstr>
      <vt:lpstr>Koniec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273</cp:revision>
  <dcterms:created xsi:type="dcterms:W3CDTF">2020-09-19T13:37:11Z</dcterms:created>
  <dcterms:modified xsi:type="dcterms:W3CDTF">2020-10-01T21:25:42Z</dcterms:modified>
</cp:coreProperties>
</file>