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4AA5F-5FDE-4E00-9EDC-793BD2EAC847}" v="2408" dt="2020-09-16T20:47:37.328"/>
    <p1510:client id="{9D748639-E908-4E2E-BAE2-42B5D5B0FA78}" v="2" dt="2020-09-16T19:13:57.543"/>
    <p1510:client id="{DEE72A42-CF6D-49AF-BBA2-3FA5E04741E5}" v="140" dt="2020-09-16T21:04:35.330"/>
    <p1510:client id="{E27247CF-38A5-5AB4-32AE-0E3DDBDE3C49}" v="17" dt="2020-09-17T14:23:50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September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6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0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6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September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0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4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1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September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1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September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80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9">
            <a:extLst>
              <a:ext uri="{FF2B5EF4-FFF2-40B4-BE49-F238E27FC236}">
                <a16:creationId xmlns:a16="http://schemas.microsoft.com/office/drawing/2014/main" id="{0FA47943-1709-4E1D-814E-FB6CADE8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pl-PL" b="1"/>
              <a:t>Dlaczego warto uczyć się języków?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rgbClr val="FFFFFF"/>
                </a:solidFill>
              </a:rPr>
              <a:t>Amelia Czerwińska, klasa 4a</a:t>
            </a:r>
            <a:endParaRPr lang="pl-PL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FF4108-8606-4743-A143-F38A707BD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" r="4" b="30922"/>
          <a:stretch/>
        </p:blipFill>
        <p:spPr>
          <a:xfrm>
            <a:off x="7127398" y="10"/>
            <a:ext cx="5064602" cy="3419990"/>
          </a:xfrm>
          <a:custGeom>
            <a:avLst/>
            <a:gdLst/>
            <a:ahLst/>
            <a:cxnLst/>
            <a:rect l="l" t="t" r="r" b="b"/>
            <a:pathLst>
              <a:path w="5064602" h="3420000">
                <a:moveTo>
                  <a:pt x="0" y="0"/>
                </a:moveTo>
                <a:lnTo>
                  <a:pt x="5064602" y="0"/>
                </a:lnTo>
                <a:lnTo>
                  <a:pt x="5064602" y="3420000"/>
                </a:lnTo>
                <a:lnTo>
                  <a:pt x="788098" y="3420000"/>
                </a:lnTo>
                <a:lnTo>
                  <a:pt x="789648" y="3404052"/>
                </a:lnTo>
                <a:cubicBezTo>
                  <a:pt x="797222" y="3289063"/>
                  <a:pt x="801009" y="3175492"/>
                  <a:pt x="801009" y="3061922"/>
                </a:cubicBezTo>
                <a:cubicBezTo>
                  <a:pt x="801009" y="1948936"/>
                  <a:pt x="592247" y="1021447"/>
                  <a:pt x="174723" y="27945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7DB3B-731E-46EB-B250-ED38F21CA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9046"/>
          <a:stretch/>
        </p:blipFill>
        <p:spPr>
          <a:xfrm>
            <a:off x="6529066" y="3420000"/>
            <a:ext cx="5662934" cy="3438000"/>
          </a:xfrm>
          <a:custGeom>
            <a:avLst/>
            <a:gdLst/>
            <a:ahLst/>
            <a:cxnLst/>
            <a:rect l="l" t="t" r="r" b="b"/>
            <a:pathLst>
              <a:path w="5662934" h="3438000">
                <a:moveTo>
                  <a:pt x="1386430" y="0"/>
                </a:moveTo>
                <a:lnTo>
                  <a:pt x="5662934" y="0"/>
                </a:lnTo>
                <a:lnTo>
                  <a:pt x="5662934" y="3438000"/>
                </a:lnTo>
                <a:lnTo>
                  <a:pt x="0" y="3438000"/>
                </a:lnTo>
                <a:lnTo>
                  <a:pt x="78957" y="3357438"/>
                </a:lnTo>
                <a:cubicBezTo>
                  <a:pt x="291624" y="3124265"/>
                  <a:pt x="490445" y="2855955"/>
                  <a:pt x="672224" y="2549316"/>
                </a:cubicBezTo>
                <a:cubicBezTo>
                  <a:pt x="914596" y="2095036"/>
                  <a:pt x="1066079" y="1610470"/>
                  <a:pt x="1217562" y="1095619"/>
                </a:cubicBezTo>
                <a:cubicBezTo>
                  <a:pt x="1278155" y="823051"/>
                  <a:pt x="1323600" y="573197"/>
                  <a:pt x="1353896" y="334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5">
            <a:extLst>
              <a:ext uri="{FF2B5EF4-FFF2-40B4-BE49-F238E27FC236}">
                <a16:creationId xmlns:a16="http://schemas.microsoft.com/office/drawing/2014/main" id="{12CAD147-7807-40E7-B368-679551E3B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5A99A9-15F7-475A-A738-EADDCD138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409739C-0D28-4035-8577-4F587F23F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166623" cy="6857999"/>
          </a:xfrm>
          <a:custGeom>
            <a:avLst/>
            <a:gdLst>
              <a:gd name="connsiteX0" fmla="*/ 2830856 w 8166623"/>
              <a:gd name="connsiteY0" fmla="*/ 564555 h 6857999"/>
              <a:gd name="connsiteX1" fmla="*/ 2434191 w 8166623"/>
              <a:gd name="connsiteY1" fmla="*/ 431154 h 6857999"/>
              <a:gd name="connsiteX2" fmla="*/ 2066449 w 8166623"/>
              <a:gd name="connsiteY2" fmla="*/ 114326 h 6857999"/>
              <a:gd name="connsiteX3" fmla="*/ 1933058 w 8166623"/>
              <a:gd name="connsiteY3" fmla="*/ 0 h 6857999"/>
              <a:gd name="connsiteX4" fmla="*/ 3321969 w 8166623"/>
              <a:gd name="connsiteY4" fmla="*/ 0 h 6857999"/>
              <a:gd name="connsiteX5" fmla="*/ 3326689 w 8166623"/>
              <a:gd name="connsiteY5" fmla="*/ 30950 h 6857999"/>
              <a:gd name="connsiteX6" fmla="*/ 3161411 w 8166623"/>
              <a:gd name="connsiteY6" fmla="*/ 397803 h 6857999"/>
              <a:gd name="connsiteX7" fmla="*/ 2830856 w 8166623"/>
              <a:gd name="connsiteY7" fmla="*/ 564555 h 6857999"/>
              <a:gd name="connsiteX8" fmla="*/ 7278031 w 8166623"/>
              <a:gd name="connsiteY8" fmla="*/ 923967 h 6857999"/>
              <a:gd name="connsiteX9" fmla="*/ 6948731 w 8166623"/>
              <a:gd name="connsiteY9" fmla="*/ 757294 h 6857999"/>
              <a:gd name="connsiteX10" fmla="*/ 6751151 w 8166623"/>
              <a:gd name="connsiteY10" fmla="*/ 390612 h 6857999"/>
              <a:gd name="connsiteX11" fmla="*/ 6882870 w 8166623"/>
              <a:gd name="connsiteY11" fmla="*/ 57264 h 6857999"/>
              <a:gd name="connsiteX12" fmla="*/ 6919402 w 8166623"/>
              <a:gd name="connsiteY12" fmla="*/ 20284 h 6857999"/>
              <a:gd name="connsiteX13" fmla="*/ 6939440 w 8166623"/>
              <a:gd name="connsiteY13" fmla="*/ 0 h 6857999"/>
              <a:gd name="connsiteX14" fmla="*/ 8166623 w 8166623"/>
              <a:gd name="connsiteY14" fmla="*/ 0 h 6857999"/>
              <a:gd name="connsiteX15" fmla="*/ 8166623 w 8166623"/>
              <a:gd name="connsiteY15" fmla="*/ 310035 h 6857999"/>
              <a:gd name="connsiteX16" fmla="*/ 8146049 w 8166623"/>
              <a:gd name="connsiteY16" fmla="*/ 326026 h 6857999"/>
              <a:gd name="connsiteX17" fmla="*/ 8002494 w 8166623"/>
              <a:gd name="connsiteY17" fmla="*/ 457281 h 6857999"/>
              <a:gd name="connsiteX18" fmla="*/ 7640263 w 8166623"/>
              <a:gd name="connsiteY18" fmla="*/ 790628 h 6857999"/>
              <a:gd name="connsiteX19" fmla="*/ 7278031 w 8166623"/>
              <a:gd name="connsiteY19" fmla="*/ 923967 h 6857999"/>
              <a:gd name="connsiteX20" fmla="*/ 1807497 w 8166623"/>
              <a:gd name="connsiteY20" fmla="*/ 2629588 h 6857999"/>
              <a:gd name="connsiteX21" fmla="*/ 648083 w 8166623"/>
              <a:gd name="connsiteY21" fmla="*/ 2544757 h 6857999"/>
              <a:gd name="connsiteX22" fmla="*/ 54627 w 8166623"/>
              <a:gd name="connsiteY22" fmla="*/ 2246303 h 6857999"/>
              <a:gd name="connsiteX23" fmla="*/ 21657 w 8166623"/>
              <a:gd name="connsiteY23" fmla="*/ 1881526 h 6857999"/>
              <a:gd name="connsiteX24" fmla="*/ 219477 w 8166623"/>
              <a:gd name="connsiteY24" fmla="*/ 1516748 h 6857999"/>
              <a:gd name="connsiteX25" fmla="*/ 497658 w 8166623"/>
              <a:gd name="connsiteY25" fmla="*/ 1470116 h 6857999"/>
              <a:gd name="connsiteX26" fmla="*/ 615114 w 8166623"/>
              <a:gd name="connsiteY26" fmla="*/ 1483587 h 6857999"/>
              <a:gd name="connsiteX27" fmla="*/ 1274506 w 8166623"/>
              <a:gd name="connsiteY27" fmla="*/ 1549910 h 6857999"/>
              <a:gd name="connsiteX28" fmla="*/ 1571235 w 8166623"/>
              <a:gd name="connsiteY28" fmla="*/ 1583072 h 6857999"/>
              <a:gd name="connsiteX29" fmla="*/ 1802022 w 8166623"/>
              <a:gd name="connsiteY29" fmla="*/ 1616233 h 6857999"/>
              <a:gd name="connsiteX30" fmla="*/ 2164690 w 8166623"/>
              <a:gd name="connsiteY30" fmla="*/ 1881526 h 6857999"/>
              <a:gd name="connsiteX31" fmla="*/ 2164690 w 8166623"/>
              <a:gd name="connsiteY31" fmla="*/ 2279464 h 6857999"/>
              <a:gd name="connsiteX32" fmla="*/ 1966872 w 8166623"/>
              <a:gd name="connsiteY32" fmla="*/ 2611080 h 6857999"/>
              <a:gd name="connsiteX33" fmla="*/ 1807497 w 8166623"/>
              <a:gd name="connsiteY33" fmla="*/ 2629588 h 6857999"/>
              <a:gd name="connsiteX34" fmla="*/ 8166623 w 8166623"/>
              <a:gd name="connsiteY34" fmla="*/ 2856916 h 6857999"/>
              <a:gd name="connsiteX35" fmla="*/ 8067145 w 8166623"/>
              <a:gd name="connsiteY35" fmla="*/ 2851664 h 6857999"/>
              <a:gd name="connsiteX36" fmla="*/ 7932531 w 8166623"/>
              <a:gd name="connsiteY36" fmla="*/ 2816516 h 6857999"/>
              <a:gd name="connsiteX37" fmla="*/ 8097971 w 8166623"/>
              <a:gd name="connsiteY37" fmla="*/ 1814904 h 6857999"/>
              <a:gd name="connsiteX38" fmla="*/ 8165181 w 8166623"/>
              <a:gd name="connsiteY38" fmla="*/ 1802385 h 6857999"/>
              <a:gd name="connsiteX39" fmla="*/ 8166623 w 8166623"/>
              <a:gd name="connsiteY39" fmla="*/ 1802055 h 6857999"/>
              <a:gd name="connsiteX40" fmla="*/ 8166623 w 8166623"/>
              <a:gd name="connsiteY40" fmla="*/ 5155168 h 6857999"/>
              <a:gd name="connsiteX41" fmla="*/ 8159191 w 8166623"/>
              <a:gd name="connsiteY41" fmla="*/ 5153872 h 6857999"/>
              <a:gd name="connsiteX42" fmla="*/ 8100130 w 8166623"/>
              <a:gd name="connsiteY42" fmla="*/ 5142464 h 6857999"/>
              <a:gd name="connsiteX43" fmla="*/ 7835808 w 8166623"/>
              <a:gd name="connsiteY43" fmla="*/ 4944165 h 6857999"/>
              <a:gd name="connsiteX44" fmla="*/ 7769727 w 8166623"/>
              <a:gd name="connsiteY44" fmla="*/ 4646717 h 6857999"/>
              <a:gd name="connsiteX45" fmla="*/ 7802767 w 8166623"/>
              <a:gd name="connsiteY45" fmla="*/ 4382319 h 6857999"/>
              <a:gd name="connsiteX46" fmla="*/ 8001009 w 8166623"/>
              <a:gd name="connsiteY46" fmla="*/ 4150969 h 6857999"/>
              <a:gd name="connsiteX47" fmla="*/ 8138655 w 8166623"/>
              <a:gd name="connsiteY47" fmla="*/ 4125989 h 6857999"/>
              <a:gd name="connsiteX48" fmla="*/ 8166623 w 8166623"/>
              <a:gd name="connsiteY48" fmla="*/ 4124835 h 6857999"/>
              <a:gd name="connsiteX49" fmla="*/ 545053 w 8166623"/>
              <a:gd name="connsiteY49" fmla="*/ 5362323 h 6857999"/>
              <a:gd name="connsiteX50" fmla="*/ 285416 w 8166623"/>
              <a:gd name="connsiteY50" fmla="*/ 5315542 h 6857999"/>
              <a:gd name="connsiteX51" fmla="*/ 120566 w 8166623"/>
              <a:gd name="connsiteY51" fmla="*/ 5215739 h 6857999"/>
              <a:gd name="connsiteX52" fmla="*/ 54627 w 8166623"/>
              <a:gd name="connsiteY52" fmla="*/ 5016136 h 6857999"/>
              <a:gd name="connsiteX53" fmla="*/ 21657 w 8166623"/>
              <a:gd name="connsiteY53" fmla="*/ 4916334 h 6857999"/>
              <a:gd name="connsiteX54" fmla="*/ 54627 w 8166623"/>
              <a:gd name="connsiteY54" fmla="*/ 4650196 h 6857999"/>
              <a:gd name="connsiteX55" fmla="*/ 252445 w 8166623"/>
              <a:gd name="connsiteY55" fmla="*/ 4417326 h 6857999"/>
              <a:gd name="connsiteX56" fmla="*/ 615113 w 8166623"/>
              <a:gd name="connsiteY56" fmla="*/ 4317524 h 6857999"/>
              <a:gd name="connsiteX57" fmla="*/ 977781 w 8166623"/>
              <a:gd name="connsiteY57" fmla="*/ 4284257 h 6857999"/>
              <a:gd name="connsiteX58" fmla="*/ 1472326 w 8166623"/>
              <a:gd name="connsiteY58" fmla="*/ 4184456 h 6857999"/>
              <a:gd name="connsiteX59" fmla="*/ 1723721 w 8166623"/>
              <a:gd name="connsiteY59" fmla="*/ 4130395 h 6857999"/>
              <a:gd name="connsiteX60" fmla="*/ 1900932 w 8166623"/>
              <a:gd name="connsiteY60" fmla="*/ 4151187 h 6857999"/>
              <a:gd name="connsiteX61" fmla="*/ 2164690 w 8166623"/>
              <a:gd name="connsiteY61" fmla="*/ 4550394 h 6857999"/>
              <a:gd name="connsiteX62" fmla="*/ 2131721 w 8166623"/>
              <a:gd name="connsiteY62" fmla="*/ 4883067 h 6857999"/>
              <a:gd name="connsiteX63" fmla="*/ 1999841 w 8166623"/>
              <a:gd name="connsiteY63" fmla="*/ 5049403 h 6857999"/>
              <a:gd name="connsiteX64" fmla="*/ 1736083 w 8166623"/>
              <a:gd name="connsiteY64" fmla="*/ 5182472 h 6857999"/>
              <a:gd name="connsiteX65" fmla="*/ 681053 w 8166623"/>
              <a:gd name="connsiteY65" fmla="*/ 5348808 h 6857999"/>
              <a:gd name="connsiteX66" fmla="*/ 545053 w 8166623"/>
              <a:gd name="connsiteY66" fmla="*/ 5362323 h 6857999"/>
              <a:gd name="connsiteX67" fmla="*/ 3242209 w 8166623"/>
              <a:gd name="connsiteY67" fmla="*/ 6857999 h 6857999"/>
              <a:gd name="connsiteX68" fmla="*/ 1777378 w 8166623"/>
              <a:gd name="connsiteY68" fmla="*/ 6857999 h 6857999"/>
              <a:gd name="connsiteX69" fmla="*/ 1852720 w 8166623"/>
              <a:gd name="connsiteY69" fmla="*/ 6796452 h 6857999"/>
              <a:gd name="connsiteX70" fmla="*/ 2396927 w 8166623"/>
              <a:gd name="connsiteY70" fmla="*/ 6361661 h 6857999"/>
              <a:gd name="connsiteX71" fmla="*/ 2727648 w 8166623"/>
              <a:gd name="connsiteY71" fmla="*/ 6194910 h 6857999"/>
              <a:gd name="connsiteX72" fmla="*/ 2926081 w 8166623"/>
              <a:gd name="connsiteY72" fmla="*/ 6228260 h 6857999"/>
              <a:gd name="connsiteX73" fmla="*/ 3091442 w 8166623"/>
              <a:gd name="connsiteY73" fmla="*/ 6328311 h 6857999"/>
              <a:gd name="connsiteX74" fmla="*/ 3157586 w 8166623"/>
              <a:gd name="connsiteY74" fmla="*/ 6428362 h 6857999"/>
              <a:gd name="connsiteX75" fmla="*/ 3289876 w 8166623"/>
              <a:gd name="connsiteY75" fmla="*/ 6661814 h 6857999"/>
              <a:gd name="connsiteX76" fmla="*/ 3265071 w 8166623"/>
              <a:gd name="connsiteY76" fmla="*/ 6811889 h 6857999"/>
              <a:gd name="connsiteX77" fmla="*/ 8166524 w 8166623"/>
              <a:gd name="connsiteY77" fmla="*/ 6857999 h 6857999"/>
              <a:gd name="connsiteX78" fmla="*/ 6706615 w 8166623"/>
              <a:gd name="connsiteY78" fmla="*/ 6857999 h 6857999"/>
              <a:gd name="connsiteX79" fmla="*/ 6698252 w 8166623"/>
              <a:gd name="connsiteY79" fmla="*/ 6835468 h 6857999"/>
              <a:gd name="connsiteX80" fmla="*/ 6685903 w 8166623"/>
              <a:gd name="connsiteY80" fmla="*/ 6735667 h 6857999"/>
              <a:gd name="connsiteX81" fmla="*/ 6850554 w 8166623"/>
              <a:gd name="connsiteY81" fmla="*/ 6336459 h 6857999"/>
              <a:gd name="connsiteX82" fmla="*/ 7146925 w 8166623"/>
              <a:gd name="connsiteY82" fmla="*/ 6170122 h 6857999"/>
              <a:gd name="connsiteX83" fmla="*/ 7509156 w 8166623"/>
              <a:gd name="connsiteY83" fmla="*/ 6303191 h 6857999"/>
              <a:gd name="connsiteX84" fmla="*/ 8036037 w 8166623"/>
              <a:gd name="connsiteY84" fmla="*/ 673566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166623" h="6857999">
                <a:moveTo>
                  <a:pt x="2830856" y="564555"/>
                </a:moveTo>
                <a:cubicBezTo>
                  <a:pt x="2731690" y="564555"/>
                  <a:pt x="2599468" y="531204"/>
                  <a:pt x="2434191" y="431154"/>
                </a:cubicBezTo>
                <a:cubicBezTo>
                  <a:pt x="2434191" y="431154"/>
                  <a:pt x="2260651" y="281078"/>
                  <a:pt x="2066449" y="114326"/>
                </a:cubicBezTo>
                <a:lnTo>
                  <a:pt x="1933058" y="0"/>
                </a:lnTo>
                <a:lnTo>
                  <a:pt x="3321969" y="0"/>
                </a:lnTo>
                <a:lnTo>
                  <a:pt x="3326689" y="30950"/>
                </a:lnTo>
                <a:cubicBezTo>
                  <a:pt x="3326689" y="131001"/>
                  <a:pt x="3260577" y="264402"/>
                  <a:pt x="3161411" y="397803"/>
                </a:cubicBezTo>
                <a:cubicBezTo>
                  <a:pt x="3062245" y="531204"/>
                  <a:pt x="2930023" y="564555"/>
                  <a:pt x="2830856" y="564555"/>
                </a:cubicBezTo>
                <a:close/>
                <a:moveTo>
                  <a:pt x="7278031" y="923967"/>
                </a:moveTo>
                <a:cubicBezTo>
                  <a:pt x="7179242" y="923967"/>
                  <a:pt x="7080451" y="857297"/>
                  <a:pt x="6948731" y="757294"/>
                </a:cubicBezTo>
                <a:cubicBezTo>
                  <a:pt x="6817010" y="623954"/>
                  <a:pt x="6751151" y="490615"/>
                  <a:pt x="6751151" y="390612"/>
                </a:cubicBezTo>
                <a:cubicBezTo>
                  <a:pt x="6751151" y="290607"/>
                  <a:pt x="6784080" y="190603"/>
                  <a:pt x="6882870" y="57264"/>
                </a:cubicBezTo>
                <a:cubicBezTo>
                  <a:pt x="6899335" y="40597"/>
                  <a:pt x="6909627" y="30180"/>
                  <a:pt x="6919402" y="20284"/>
                </a:cubicBezTo>
                <a:lnTo>
                  <a:pt x="6939440" y="0"/>
                </a:lnTo>
                <a:lnTo>
                  <a:pt x="8166623" y="0"/>
                </a:lnTo>
                <a:lnTo>
                  <a:pt x="8166623" y="310035"/>
                </a:lnTo>
                <a:lnTo>
                  <a:pt x="8146049" y="326026"/>
                </a:lnTo>
                <a:cubicBezTo>
                  <a:pt x="8088936" y="369777"/>
                  <a:pt x="8101285" y="357277"/>
                  <a:pt x="8002494" y="457281"/>
                </a:cubicBezTo>
                <a:cubicBezTo>
                  <a:pt x="7771983" y="690624"/>
                  <a:pt x="7771983" y="657289"/>
                  <a:pt x="7640263" y="790628"/>
                </a:cubicBezTo>
                <a:cubicBezTo>
                  <a:pt x="7508543" y="890632"/>
                  <a:pt x="7409752" y="923967"/>
                  <a:pt x="7278031" y="923967"/>
                </a:cubicBezTo>
                <a:close/>
                <a:moveTo>
                  <a:pt x="1807497" y="2629588"/>
                </a:moveTo>
                <a:cubicBezTo>
                  <a:pt x="1471811" y="2632324"/>
                  <a:pt x="755234" y="2544757"/>
                  <a:pt x="648083" y="2544757"/>
                </a:cubicBezTo>
                <a:cubicBezTo>
                  <a:pt x="318385" y="2511595"/>
                  <a:pt x="120567" y="2445273"/>
                  <a:pt x="54627" y="2246303"/>
                </a:cubicBezTo>
                <a:cubicBezTo>
                  <a:pt x="-11313" y="2146819"/>
                  <a:pt x="-11313" y="2014172"/>
                  <a:pt x="21657" y="1881526"/>
                </a:cubicBezTo>
                <a:cubicBezTo>
                  <a:pt x="21657" y="1715718"/>
                  <a:pt x="87597" y="1583072"/>
                  <a:pt x="219477" y="1516748"/>
                </a:cubicBezTo>
                <a:cubicBezTo>
                  <a:pt x="293657" y="1491877"/>
                  <a:pt x="386384" y="1467006"/>
                  <a:pt x="497658" y="1470116"/>
                </a:cubicBezTo>
                <a:cubicBezTo>
                  <a:pt x="534749" y="1471151"/>
                  <a:pt x="573900" y="1475296"/>
                  <a:pt x="615114" y="1483587"/>
                </a:cubicBezTo>
                <a:cubicBezTo>
                  <a:pt x="615114" y="1483587"/>
                  <a:pt x="1208569" y="1549910"/>
                  <a:pt x="1274506" y="1549910"/>
                </a:cubicBezTo>
                <a:cubicBezTo>
                  <a:pt x="1373416" y="1549910"/>
                  <a:pt x="1538264" y="1583072"/>
                  <a:pt x="1571235" y="1583072"/>
                </a:cubicBezTo>
                <a:cubicBezTo>
                  <a:pt x="1802022" y="1616233"/>
                  <a:pt x="1802022" y="1616233"/>
                  <a:pt x="1802022" y="1616233"/>
                </a:cubicBezTo>
                <a:cubicBezTo>
                  <a:pt x="1999841" y="1682557"/>
                  <a:pt x="2098750" y="1782041"/>
                  <a:pt x="2164690" y="1881526"/>
                </a:cubicBezTo>
                <a:cubicBezTo>
                  <a:pt x="2197659" y="1981010"/>
                  <a:pt x="2197659" y="2113656"/>
                  <a:pt x="2164690" y="2279464"/>
                </a:cubicBezTo>
                <a:cubicBezTo>
                  <a:pt x="2131720" y="2445273"/>
                  <a:pt x="2065780" y="2577919"/>
                  <a:pt x="1966872" y="2611080"/>
                </a:cubicBezTo>
                <a:cubicBezTo>
                  <a:pt x="1942144" y="2623516"/>
                  <a:pt x="1884963" y="2628956"/>
                  <a:pt x="1807497" y="2629588"/>
                </a:cubicBezTo>
                <a:close/>
                <a:moveTo>
                  <a:pt x="8166623" y="2856916"/>
                </a:moveTo>
                <a:lnTo>
                  <a:pt x="8067145" y="2851664"/>
                </a:lnTo>
                <a:cubicBezTo>
                  <a:pt x="8018870" y="2844686"/>
                  <a:pt x="7973891" y="2833209"/>
                  <a:pt x="7932531" y="2816516"/>
                </a:cubicBezTo>
                <a:cubicBezTo>
                  <a:pt x="7700914" y="2582806"/>
                  <a:pt x="7634738" y="1948453"/>
                  <a:pt x="8097971" y="1814904"/>
                </a:cubicBezTo>
                <a:cubicBezTo>
                  <a:pt x="8122787" y="1810731"/>
                  <a:pt x="8145018" y="1806558"/>
                  <a:pt x="8165181" y="1802385"/>
                </a:cubicBezTo>
                <a:lnTo>
                  <a:pt x="8166623" y="1802055"/>
                </a:lnTo>
                <a:close/>
                <a:moveTo>
                  <a:pt x="8166623" y="5155168"/>
                </a:moveTo>
                <a:lnTo>
                  <a:pt x="8159191" y="5153872"/>
                </a:lnTo>
                <a:cubicBezTo>
                  <a:pt x="8144495" y="5151179"/>
                  <a:pt x="8125942" y="5147628"/>
                  <a:pt x="8100130" y="5142464"/>
                </a:cubicBezTo>
                <a:cubicBezTo>
                  <a:pt x="7967969" y="5109414"/>
                  <a:pt x="7901888" y="5043314"/>
                  <a:pt x="7835808" y="4944165"/>
                </a:cubicBezTo>
                <a:cubicBezTo>
                  <a:pt x="7802767" y="4845016"/>
                  <a:pt x="7769727" y="4745867"/>
                  <a:pt x="7769727" y="4646717"/>
                </a:cubicBezTo>
                <a:cubicBezTo>
                  <a:pt x="7769727" y="4547568"/>
                  <a:pt x="7769727" y="4481468"/>
                  <a:pt x="7802767" y="4382319"/>
                </a:cubicBezTo>
                <a:cubicBezTo>
                  <a:pt x="7835808" y="4283169"/>
                  <a:pt x="7901888" y="4184020"/>
                  <a:pt x="8001009" y="4150969"/>
                </a:cubicBezTo>
                <a:cubicBezTo>
                  <a:pt x="8038179" y="4138576"/>
                  <a:pt x="8084642" y="4130830"/>
                  <a:pt x="8138655" y="4125989"/>
                </a:cubicBezTo>
                <a:lnTo>
                  <a:pt x="8166623" y="4124835"/>
                </a:lnTo>
                <a:close/>
                <a:moveTo>
                  <a:pt x="545053" y="5362323"/>
                </a:moveTo>
                <a:cubicBezTo>
                  <a:pt x="421416" y="5365442"/>
                  <a:pt x="334870" y="5340491"/>
                  <a:pt x="285416" y="5315542"/>
                </a:cubicBezTo>
                <a:cubicBezTo>
                  <a:pt x="219476" y="5282274"/>
                  <a:pt x="153537" y="5249007"/>
                  <a:pt x="120566" y="5215739"/>
                </a:cubicBezTo>
                <a:cubicBezTo>
                  <a:pt x="87596" y="5149205"/>
                  <a:pt x="87596" y="5082671"/>
                  <a:pt x="54627" y="5016136"/>
                </a:cubicBezTo>
                <a:cubicBezTo>
                  <a:pt x="54627" y="4982869"/>
                  <a:pt x="21657" y="4949601"/>
                  <a:pt x="21657" y="4916334"/>
                </a:cubicBezTo>
                <a:cubicBezTo>
                  <a:pt x="-11313" y="4816532"/>
                  <a:pt x="-11313" y="4716731"/>
                  <a:pt x="54627" y="4650196"/>
                </a:cubicBezTo>
                <a:cubicBezTo>
                  <a:pt x="87596" y="4550394"/>
                  <a:pt x="153537" y="4483861"/>
                  <a:pt x="252445" y="4417326"/>
                </a:cubicBezTo>
                <a:cubicBezTo>
                  <a:pt x="351355" y="4350791"/>
                  <a:pt x="483234" y="4317524"/>
                  <a:pt x="615113" y="4317524"/>
                </a:cubicBezTo>
                <a:cubicBezTo>
                  <a:pt x="977781" y="4284257"/>
                  <a:pt x="977781" y="4284257"/>
                  <a:pt x="977781" y="4284257"/>
                </a:cubicBezTo>
                <a:cubicBezTo>
                  <a:pt x="1472326" y="4184456"/>
                  <a:pt x="1472326" y="4184456"/>
                  <a:pt x="1472326" y="4184456"/>
                </a:cubicBezTo>
                <a:cubicBezTo>
                  <a:pt x="1571234" y="4151187"/>
                  <a:pt x="1653659" y="4134554"/>
                  <a:pt x="1723721" y="4130395"/>
                </a:cubicBezTo>
                <a:cubicBezTo>
                  <a:pt x="1793780" y="4126237"/>
                  <a:pt x="1851478" y="4134554"/>
                  <a:pt x="1900932" y="4151187"/>
                </a:cubicBezTo>
                <a:cubicBezTo>
                  <a:pt x="2032811" y="4217722"/>
                  <a:pt x="2164690" y="4350791"/>
                  <a:pt x="2164690" y="4550394"/>
                </a:cubicBezTo>
                <a:cubicBezTo>
                  <a:pt x="2197660" y="4716731"/>
                  <a:pt x="2131721" y="4816532"/>
                  <a:pt x="2131721" y="4883067"/>
                </a:cubicBezTo>
                <a:cubicBezTo>
                  <a:pt x="2098750" y="4949601"/>
                  <a:pt x="2065781" y="4982869"/>
                  <a:pt x="1999841" y="5049403"/>
                </a:cubicBezTo>
                <a:cubicBezTo>
                  <a:pt x="1933902" y="5082671"/>
                  <a:pt x="1867962" y="5115938"/>
                  <a:pt x="1736083" y="5182472"/>
                </a:cubicBezTo>
                <a:cubicBezTo>
                  <a:pt x="1604204" y="5215739"/>
                  <a:pt x="681053" y="5348808"/>
                  <a:pt x="681053" y="5348808"/>
                </a:cubicBezTo>
                <a:cubicBezTo>
                  <a:pt x="631598" y="5357125"/>
                  <a:pt x="586265" y="5361283"/>
                  <a:pt x="545053" y="5362323"/>
                </a:cubicBezTo>
                <a:close/>
                <a:moveTo>
                  <a:pt x="3242209" y="6857999"/>
                </a:moveTo>
                <a:lnTo>
                  <a:pt x="1777378" y="6857999"/>
                </a:lnTo>
                <a:lnTo>
                  <a:pt x="1852720" y="6796452"/>
                </a:lnTo>
                <a:cubicBezTo>
                  <a:pt x="2099793" y="6596155"/>
                  <a:pt x="2396927" y="6361661"/>
                  <a:pt x="2396927" y="6361661"/>
                </a:cubicBezTo>
                <a:cubicBezTo>
                  <a:pt x="2529214" y="6261610"/>
                  <a:pt x="2661504" y="6194910"/>
                  <a:pt x="2727648" y="6194910"/>
                </a:cubicBezTo>
                <a:cubicBezTo>
                  <a:pt x="2826864" y="6194910"/>
                  <a:pt x="2893009" y="6194910"/>
                  <a:pt x="2926081" y="6228260"/>
                </a:cubicBezTo>
                <a:cubicBezTo>
                  <a:pt x="2992225" y="6261610"/>
                  <a:pt x="3025298" y="6294960"/>
                  <a:pt x="3091442" y="6328311"/>
                </a:cubicBezTo>
                <a:cubicBezTo>
                  <a:pt x="3124515" y="6395011"/>
                  <a:pt x="3157586" y="6428362"/>
                  <a:pt x="3157586" y="6428362"/>
                </a:cubicBezTo>
                <a:cubicBezTo>
                  <a:pt x="3223731" y="6495062"/>
                  <a:pt x="3256803" y="6595113"/>
                  <a:pt x="3289876" y="6661814"/>
                </a:cubicBezTo>
                <a:cubicBezTo>
                  <a:pt x="3289876" y="6711839"/>
                  <a:pt x="3281607" y="6761864"/>
                  <a:pt x="3265071" y="6811889"/>
                </a:cubicBezTo>
                <a:close/>
                <a:moveTo>
                  <a:pt x="8166524" y="6857999"/>
                </a:moveTo>
                <a:lnTo>
                  <a:pt x="6706615" y="6857999"/>
                </a:lnTo>
                <a:lnTo>
                  <a:pt x="6698252" y="6835468"/>
                </a:lnTo>
                <a:cubicBezTo>
                  <a:pt x="6690019" y="6802201"/>
                  <a:pt x="6685903" y="6768934"/>
                  <a:pt x="6685903" y="6735667"/>
                </a:cubicBezTo>
                <a:cubicBezTo>
                  <a:pt x="6652974" y="6602597"/>
                  <a:pt x="6718833" y="6469527"/>
                  <a:pt x="6850554" y="6336459"/>
                </a:cubicBezTo>
                <a:cubicBezTo>
                  <a:pt x="6949344" y="6236657"/>
                  <a:pt x="7048135" y="6170122"/>
                  <a:pt x="7146925" y="6170122"/>
                </a:cubicBezTo>
                <a:cubicBezTo>
                  <a:pt x="7245715" y="6170122"/>
                  <a:pt x="7377435" y="6236657"/>
                  <a:pt x="7509156" y="6303191"/>
                </a:cubicBezTo>
                <a:cubicBezTo>
                  <a:pt x="7542086" y="6336459"/>
                  <a:pt x="8036037" y="6735667"/>
                  <a:pt x="8036037" y="673566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8576"/>
          </a:xfrm>
        </p:spPr>
        <p:txBody>
          <a:bodyPr vert="horz" lIns="0" tIns="0" rIns="0" bIns="0" rtlCol="0">
            <a:normAutofit/>
          </a:bodyPr>
          <a:lstStyle/>
          <a:p>
            <a:r>
              <a:rPr lang="pl-PL" sz="2600" b="1">
                <a:solidFill>
                  <a:schemeClr val="tx2">
                    <a:lumMod val="90000"/>
                  </a:schemeClr>
                </a:solidFill>
              </a:rPr>
              <a:t>Stewardessa, pilot wycieczek, tłumacz i nauczyciel języków obcych to zawody, które będą</a:t>
            </a:r>
            <a:br>
              <a:rPr lang="pl-PL" sz="2600" b="1">
                <a:solidFill>
                  <a:schemeClr val="tx2">
                    <a:lumMod val="90000"/>
                  </a:schemeClr>
                </a:solidFill>
              </a:rPr>
            </a:br>
            <a:r>
              <a:rPr lang="pl-PL" sz="2600" b="1">
                <a:solidFill>
                  <a:schemeClr val="tx2">
                    <a:lumMod val="90000"/>
                  </a:schemeClr>
                </a:solidFill>
              </a:rPr>
              <a:t>w zasięgu naszych możliwości</a:t>
            </a:r>
            <a:r>
              <a:rPr lang="pl-PL" sz="2600">
                <a:solidFill>
                  <a:schemeClr val="tx2">
                    <a:lumMod val="90000"/>
                  </a:schemeClr>
                </a:solidFill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2795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b="1"/>
              <a:t>Dzięki znajomości języków obcych możemy spełnić marzenia </a:t>
            </a:r>
            <a:br>
              <a:rPr lang="pl-PL" sz="3100" b="1"/>
            </a:br>
            <a:r>
              <a:rPr lang="pl-PL" sz="3100" b="1"/>
              <a:t>o intersującej, ciekawej pracy.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0B1C8F-0C44-442E-B2CE-F5E25BDA0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4541"/>
          <a:stretch/>
        </p:blipFill>
        <p:spPr>
          <a:xfrm>
            <a:off x="8401611" y="10"/>
            <a:ext cx="3790388" cy="1715390"/>
          </a:xfrm>
          <a:custGeom>
            <a:avLst/>
            <a:gdLst/>
            <a:ahLst/>
            <a:cxnLst/>
            <a:rect l="l" t="t" r="r" b="b"/>
            <a:pathLst>
              <a:path w="3790388" h="1715400">
                <a:moveTo>
                  <a:pt x="22" y="0"/>
                </a:moveTo>
                <a:lnTo>
                  <a:pt x="3790388" y="0"/>
                </a:lnTo>
                <a:lnTo>
                  <a:pt x="3790388" y="1715400"/>
                </a:lnTo>
                <a:lnTo>
                  <a:pt x="8503" y="1715400"/>
                </a:lnTo>
                <a:lnTo>
                  <a:pt x="8667" y="1694302"/>
                </a:lnTo>
                <a:cubicBezTo>
                  <a:pt x="12103" y="1212237"/>
                  <a:pt x="12253" y="816039"/>
                  <a:pt x="6366" y="578784"/>
                </a:cubicBezTo>
                <a:cubicBezTo>
                  <a:pt x="2499" y="473789"/>
                  <a:pt x="478" y="331149"/>
                  <a:pt x="0" y="158333"/>
                </a:cubicBez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8ADCE6F-CF6C-43A7-9562-4876C798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30"/>
          <a:stretch/>
        </p:blipFill>
        <p:spPr>
          <a:xfrm>
            <a:off x="8391582" y="1715400"/>
            <a:ext cx="3800418" cy="1711800"/>
          </a:xfrm>
          <a:custGeom>
            <a:avLst/>
            <a:gdLst/>
            <a:ahLst/>
            <a:cxnLst/>
            <a:rect l="l" t="t" r="r" b="b"/>
            <a:pathLst>
              <a:path w="3800418" h="1711800">
                <a:moveTo>
                  <a:pt x="18533" y="0"/>
                </a:moveTo>
                <a:lnTo>
                  <a:pt x="3800418" y="0"/>
                </a:lnTo>
                <a:lnTo>
                  <a:pt x="3800418" y="1711800"/>
                </a:lnTo>
                <a:lnTo>
                  <a:pt x="0" y="1711800"/>
                </a:lnTo>
                <a:lnTo>
                  <a:pt x="1286" y="1609615"/>
                </a:lnTo>
                <a:cubicBezTo>
                  <a:pt x="7635" y="1101486"/>
                  <a:pt x="13574" y="603149"/>
                  <a:pt x="17261" y="163558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FFF4108-8606-4743-A143-F38A707BD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69" r="-1" b="42234"/>
          <a:stretch/>
        </p:blipFill>
        <p:spPr>
          <a:xfrm>
            <a:off x="8371152" y="3427200"/>
            <a:ext cx="3820847" cy="1715400"/>
          </a:xfrm>
          <a:custGeom>
            <a:avLst/>
            <a:gdLst/>
            <a:ahLst/>
            <a:cxnLst/>
            <a:rect l="l" t="t" r="r" b="b"/>
            <a:pathLst>
              <a:path w="3820847" h="1715400">
                <a:moveTo>
                  <a:pt x="20429" y="0"/>
                </a:moveTo>
                <a:lnTo>
                  <a:pt x="3820847" y="0"/>
                </a:lnTo>
                <a:lnTo>
                  <a:pt x="3820847" y="1715400"/>
                </a:lnTo>
                <a:lnTo>
                  <a:pt x="0" y="1715400"/>
                </a:lnTo>
                <a:lnTo>
                  <a:pt x="1101" y="1605259"/>
                </a:lnTo>
                <a:cubicBezTo>
                  <a:pt x="5080" y="1224389"/>
                  <a:pt x="10191" y="812759"/>
                  <a:pt x="15430" y="39700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7DB3B-731E-46EB-B250-ED38F21CA0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43" r="4" b="27816"/>
          <a:stretch/>
        </p:blipFill>
        <p:spPr>
          <a:xfrm>
            <a:off x="8364538" y="5142600"/>
            <a:ext cx="3827462" cy="1715400"/>
          </a:xfrm>
          <a:custGeom>
            <a:avLst/>
            <a:gdLst/>
            <a:ahLst/>
            <a:cxnLst/>
            <a:rect l="l" t="t" r="r" b="b"/>
            <a:pathLst>
              <a:path w="3827462" h="1715400">
                <a:moveTo>
                  <a:pt x="6615" y="0"/>
                </a:moveTo>
                <a:lnTo>
                  <a:pt x="3827462" y="0"/>
                </a:lnTo>
                <a:lnTo>
                  <a:pt x="3827462" y="1715400"/>
                </a:lnTo>
                <a:lnTo>
                  <a:pt x="11376" y="1715400"/>
                </a:lnTo>
                <a:lnTo>
                  <a:pt x="8561" y="1673391"/>
                </a:lnTo>
                <a:cubicBezTo>
                  <a:pt x="-3146" y="1440134"/>
                  <a:pt x="-1501" y="849478"/>
                  <a:pt x="5472" y="1144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723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96F898A-4340-4FE7-A26F-EB7E5B62D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63AE4C9-AE5D-49B3-9552-29961D36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8181" y="1554630"/>
            <a:ext cx="5015638" cy="19697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dirty="0"/>
              <a:t>Cudownie jest móc podróżować</a:t>
            </a:r>
            <a:br>
              <a:rPr lang="pl-PL" sz="2400" b="1" dirty="0"/>
            </a:br>
            <a:r>
              <a:rPr lang="pl-PL" sz="2400" b="1" dirty="0"/>
              <a:t> po całym świecie! Dzięki dobrej znajomości języków, możemy poznawać kraje nie tylko z ofert biur podróży, ale odwiedzając miejsca mniej znane, poza szlakami turystycznymi.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88181" y="3830399"/>
            <a:ext cx="5015638" cy="99367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tx2">
                    <a:lumMod val="90000"/>
                  </a:schemeClr>
                </a:solidFill>
              </a:rPr>
              <a:t>Przeżyjemy niezapomniane przygody, poznamy kulturę, historię, obyczaje </a:t>
            </a:r>
            <a:br>
              <a:rPr lang="pl-PL" sz="2400" b="1" dirty="0"/>
            </a:br>
            <a:r>
              <a:rPr lang="pl-PL" sz="2400" b="1" dirty="0">
                <a:solidFill>
                  <a:schemeClr val="tx2">
                    <a:lumMod val="90000"/>
                  </a:schemeClr>
                </a:solidFill>
              </a:rPr>
              <a:t>i intersujące miejsca.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7DB3B-731E-46EB-B250-ED38F21CA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8" r="24934" b="4"/>
          <a:stretch/>
        </p:blipFill>
        <p:spPr>
          <a:xfrm>
            <a:off x="483385" y="630471"/>
            <a:ext cx="2597446" cy="2660799"/>
          </a:xfrm>
          <a:custGeom>
            <a:avLst/>
            <a:gdLst/>
            <a:ahLst/>
            <a:cxnLst/>
            <a:rect l="l" t="t" r="r" b="b"/>
            <a:pathLst>
              <a:path w="2597446" h="2660799">
                <a:moveTo>
                  <a:pt x="1238411" y="0"/>
                </a:moveTo>
                <a:cubicBezTo>
                  <a:pt x="1367077" y="0"/>
                  <a:pt x="1503785" y="24116"/>
                  <a:pt x="1640492" y="56271"/>
                </a:cubicBezTo>
                <a:cubicBezTo>
                  <a:pt x="1986282" y="136657"/>
                  <a:pt x="2235573" y="281353"/>
                  <a:pt x="2380322" y="490359"/>
                </a:cubicBezTo>
                <a:cubicBezTo>
                  <a:pt x="2525071" y="699364"/>
                  <a:pt x="2597446" y="972679"/>
                  <a:pt x="2597446" y="1310303"/>
                </a:cubicBezTo>
                <a:cubicBezTo>
                  <a:pt x="2597446" y="1430883"/>
                  <a:pt x="2581363" y="1551463"/>
                  <a:pt x="2549196" y="1696159"/>
                </a:cubicBezTo>
                <a:cubicBezTo>
                  <a:pt x="2508988" y="1832816"/>
                  <a:pt x="2468780" y="1961435"/>
                  <a:pt x="2404447" y="2082015"/>
                </a:cubicBezTo>
                <a:cubicBezTo>
                  <a:pt x="2275781" y="2299059"/>
                  <a:pt x="2114948" y="2443755"/>
                  <a:pt x="1938033" y="2532180"/>
                </a:cubicBezTo>
                <a:cubicBezTo>
                  <a:pt x="1761117" y="2620606"/>
                  <a:pt x="1568118" y="2660799"/>
                  <a:pt x="1350994" y="2660799"/>
                </a:cubicBezTo>
                <a:cubicBezTo>
                  <a:pt x="1101703" y="2660799"/>
                  <a:pt x="868496" y="2604528"/>
                  <a:pt x="659414" y="2491987"/>
                </a:cubicBezTo>
                <a:cubicBezTo>
                  <a:pt x="450331" y="2379446"/>
                  <a:pt x="281457" y="2202595"/>
                  <a:pt x="152791" y="1977512"/>
                </a:cubicBezTo>
                <a:cubicBezTo>
                  <a:pt x="56291" y="1800662"/>
                  <a:pt x="0" y="1615772"/>
                  <a:pt x="0" y="1422844"/>
                </a:cubicBezTo>
                <a:cubicBezTo>
                  <a:pt x="0" y="1270110"/>
                  <a:pt x="16083" y="1109336"/>
                  <a:pt x="48250" y="956602"/>
                </a:cubicBezTo>
                <a:cubicBezTo>
                  <a:pt x="80416" y="803867"/>
                  <a:pt x="136708" y="683287"/>
                  <a:pt x="209082" y="578784"/>
                </a:cubicBezTo>
                <a:cubicBezTo>
                  <a:pt x="345790" y="385856"/>
                  <a:pt x="506623" y="241160"/>
                  <a:pt x="675497" y="144696"/>
                </a:cubicBezTo>
                <a:cubicBezTo>
                  <a:pt x="836329" y="48232"/>
                  <a:pt x="1029329" y="0"/>
                  <a:pt x="1238411" y="0"/>
                </a:cubicBezTo>
                <a:close/>
              </a:path>
            </a:pathLst>
          </a:cu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51981" y="317452"/>
            <a:ext cx="2088038" cy="719230"/>
            <a:chOff x="4532666" y="505937"/>
            <a:chExt cx="2981730" cy="1027064"/>
          </a:xfrm>
        </p:grpSpPr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DE0B1C8F-0C44-442E-B2CE-F5E25BDA0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39" r="28641" b="-3"/>
          <a:stretch/>
        </p:blipFill>
        <p:spPr>
          <a:xfrm>
            <a:off x="8917507" y="485286"/>
            <a:ext cx="2780930" cy="2776875"/>
          </a:xfrm>
          <a:custGeom>
            <a:avLst/>
            <a:gdLst/>
            <a:ahLst/>
            <a:cxnLst/>
            <a:rect l="l" t="t" r="r" b="b"/>
            <a:pathLst>
              <a:path w="2780930" h="2776875">
                <a:moveTo>
                  <a:pt x="1479500" y="546"/>
                </a:moveTo>
                <a:cubicBezTo>
                  <a:pt x="1508864" y="1678"/>
                  <a:pt x="1533961" y="4697"/>
                  <a:pt x="1550024" y="10735"/>
                </a:cubicBezTo>
                <a:cubicBezTo>
                  <a:pt x="1622305" y="34888"/>
                  <a:pt x="1879304" y="99297"/>
                  <a:pt x="1943553" y="115399"/>
                </a:cubicBezTo>
                <a:cubicBezTo>
                  <a:pt x="2176458" y="155654"/>
                  <a:pt x="2264802" y="316674"/>
                  <a:pt x="2377239" y="413287"/>
                </a:cubicBezTo>
                <a:cubicBezTo>
                  <a:pt x="2521801" y="509899"/>
                  <a:pt x="2602113" y="735328"/>
                  <a:pt x="2714550" y="968808"/>
                </a:cubicBezTo>
                <a:cubicBezTo>
                  <a:pt x="2835018" y="1178135"/>
                  <a:pt x="2754706" y="1612890"/>
                  <a:pt x="2754706" y="1685350"/>
                </a:cubicBezTo>
                <a:cubicBezTo>
                  <a:pt x="2754706" y="1967136"/>
                  <a:pt x="2602113" y="2071799"/>
                  <a:pt x="2529832" y="2184513"/>
                </a:cubicBezTo>
                <a:cubicBezTo>
                  <a:pt x="2465582" y="2329432"/>
                  <a:pt x="2088115" y="2579014"/>
                  <a:pt x="1975678" y="2627320"/>
                </a:cubicBezTo>
                <a:cubicBezTo>
                  <a:pt x="1975678" y="2627320"/>
                  <a:pt x="1582149" y="2884953"/>
                  <a:pt x="955714" y="2723933"/>
                </a:cubicBezTo>
                <a:cubicBezTo>
                  <a:pt x="650528" y="2643422"/>
                  <a:pt x="273061" y="2224769"/>
                  <a:pt x="273061" y="2224769"/>
                </a:cubicBezTo>
                <a:cubicBezTo>
                  <a:pt x="200780" y="2087901"/>
                  <a:pt x="0" y="1653146"/>
                  <a:pt x="0" y="1467972"/>
                </a:cubicBezTo>
                <a:cubicBezTo>
                  <a:pt x="0" y="1258645"/>
                  <a:pt x="48187" y="944655"/>
                  <a:pt x="160624" y="735328"/>
                </a:cubicBezTo>
                <a:cubicBezTo>
                  <a:pt x="281092" y="526001"/>
                  <a:pt x="321248" y="461593"/>
                  <a:pt x="489904" y="340827"/>
                </a:cubicBezTo>
                <a:cubicBezTo>
                  <a:pt x="650528" y="155654"/>
                  <a:pt x="819184" y="123450"/>
                  <a:pt x="819184" y="123450"/>
                </a:cubicBezTo>
                <a:cubicBezTo>
                  <a:pt x="979808" y="26837"/>
                  <a:pt x="1116338" y="10735"/>
                  <a:pt x="1228776" y="10735"/>
                </a:cubicBezTo>
                <a:cubicBezTo>
                  <a:pt x="1264916" y="10735"/>
                  <a:pt x="1391408" y="-2851"/>
                  <a:pt x="1479500" y="546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FFF4108-8606-4743-A143-F38A707BD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9" r="22695" b="1"/>
          <a:stretch/>
        </p:blipFill>
        <p:spPr>
          <a:xfrm>
            <a:off x="473869" y="3497842"/>
            <a:ext cx="2729539" cy="2765322"/>
          </a:xfrm>
          <a:custGeom>
            <a:avLst/>
            <a:gdLst/>
            <a:ahLst/>
            <a:cxnLst/>
            <a:rect l="l" t="t" r="r" b="b"/>
            <a:pathLst>
              <a:path w="2729539" h="2765322">
                <a:moveTo>
                  <a:pt x="1270483" y="6"/>
                </a:moveTo>
                <a:cubicBezTo>
                  <a:pt x="1291504" y="87"/>
                  <a:pt x="1310069" y="1011"/>
                  <a:pt x="1325456" y="2668"/>
                </a:cubicBezTo>
                <a:lnTo>
                  <a:pt x="1695034" y="42726"/>
                </a:lnTo>
                <a:cubicBezTo>
                  <a:pt x="1903842" y="67037"/>
                  <a:pt x="2096820" y="163175"/>
                  <a:pt x="2209003" y="259313"/>
                </a:cubicBezTo>
                <a:cubicBezTo>
                  <a:pt x="2353668" y="331969"/>
                  <a:pt x="2466124" y="492476"/>
                  <a:pt x="2586769" y="701051"/>
                </a:cubicBezTo>
                <a:cubicBezTo>
                  <a:pt x="2699225" y="909903"/>
                  <a:pt x="2787389" y="1383687"/>
                  <a:pt x="2682848" y="1809402"/>
                </a:cubicBezTo>
                <a:cubicBezTo>
                  <a:pt x="2659101" y="1889794"/>
                  <a:pt x="2457936" y="2202795"/>
                  <a:pt x="2345752" y="2339267"/>
                </a:cubicBezTo>
                <a:cubicBezTo>
                  <a:pt x="2225380" y="2475739"/>
                  <a:pt x="2064338" y="2596188"/>
                  <a:pt x="1807490" y="2716913"/>
                </a:cubicBezTo>
                <a:cubicBezTo>
                  <a:pt x="1389873" y="2837362"/>
                  <a:pt x="1004192" y="2708625"/>
                  <a:pt x="698758" y="2596188"/>
                </a:cubicBezTo>
                <a:cubicBezTo>
                  <a:pt x="393597" y="2451704"/>
                  <a:pt x="241017" y="2283186"/>
                  <a:pt x="152853" y="2026265"/>
                </a:cubicBezTo>
                <a:cubicBezTo>
                  <a:pt x="104541" y="1865759"/>
                  <a:pt x="0" y="1624585"/>
                  <a:pt x="0" y="1504412"/>
                </a:cubicBezTo>
                <a:cubicBezTo>
                  <a:pt x="0" y="1183123"/>
                  <a:pt x="64417" y="917915"/>
                  <a:pt x="297245" y="572867"/>
                </a:cubicBezTo>
                <a:cubicBezTo>
                  <a:pt x="369577" y="452418"/>
                  <a:pt x="554639" y="296055"/>
                  <a:pt x="715408" y="159307"/>
                </a:cubicBezTo>
                <a:cubicBezTo>
                  <a:pt x="855842" y="40136"/>
                  <a:pt x="1123335" y="-565"/>
                  <a:pt x="1270483" y="6"/>
                </a:cubicBezTo>
                <a:close/>
              </a:path>
            </a:pathLst>
          </a:cu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37412" y="5503147"/>
            <a:ext cx="2117174" cy="588806"/>
            <a:chOff x="4549904" y="5078157"/>
            <a:chExt cx="3023338" cy="840818"/>
          </a:xfrm>
        </p:grpSpPr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88ADCE6F-CF6C-43A7-9562-4876C79811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43" r="23962" b="-4"/>
          <a:stretch/>
        </p:blipFill>
        <p:spPr>
          <a:xfrm>
            <a:off x="9003978" y="3515316"/>
            <a:ext cx="2764399" cy="2748147"/>
          </a:xfrm>
          <a:custGeom>
            <a:avLst/>
            <a:gdLst/>
            <a:ahLst/>
            <a:cxnLst/>
            <a:rect l="l" t="t" r="r" b="b"/>
            <a:pathLst>
              <a:path w="2764399" h="2748147">
                <a:moveTo>
                  <a:pt x="1232997" y="1"/>
                </a:moveTo>
                <a:cubicBezTo>
                  <a:pt x="1305602" y="35"/>
                  <a:pt x="1374509" y="10133"/>
                  <a:pt x="1454819" y="10133"/>
                </a:cubicBezTo>
                <a:cubicBezTo>
                  <a:pt x="1567614" y="10133"/>
                  <a:pt x="1663545" y="10133"/>
                  <a:pt x="1728236" y="34313"/>
                </a:cubicBezTo>
                <a:cubicBezTo>
                  <a:pt x="1936961" y="74704"/>
                  <a:pt x="2121635" y="210991"/>
                  <a:pt x="2234153" y="307436"/>
                </a:cubicBezTo>
                <a:cubicBezTo>
                  <a:pt x="2354689" y="395638"/>
                  <a:pt x="2611518" y="668761"/>
                  <a:pt x="2651881" y="773450"/>
                </a:cubicBezTo>
                <a:cubicBezTo>
                  <a:pt x="2692244" y="878138"/>
                  <a:pt x="2764399" y="1295516"/>
                  <a:pt x="2764399" y="1408173"/>
                </a:cubicBezTo>
                <a:cubicBezTo>
                  <a:pt x="2764399" y="1705476"/>
                  <a:pt x="2724036" y="1737625"/>
                  <a:pt x="2724036" y="1737625"/>
                </a:cubicBezTo>
                <a:cubicBezTo>
                  <a:pt x="2651881" y="1994536"/>
                  <a:pt x="2483242" y="2235511"/>
                  <a:pt x="2338654" y="2404496"/>
                </a:cubicBezTo>
                <a:cubicBezTo>
                  <a:pt x="2202084" y="2541058"/>
                  <a:pt x="1864530" y="2701525"/>
                  <a:pt x="1728236" y="2725979"/>
                </a:cubicBezTo>
                <a:cubicBezTo>
                  <a:pt x="1599407" y="2757853"/>
                  <a:pt x="1141593" y="2765821"/>
                  <a:pt x="884487" y="2677619"/>
                </a:cubicBezTo>
                <a:cubicBezTo>
                  <a:pt x="635399" y="2556995"/>
                  <a:pt x="555226" y="2532815"/>
                  <a:pt x="346501" y="2348168"/>
                </a:cubicBezTo>
                <a:cubicBezTo>
                  <a:pt x="161551" y="2139341"/>
                  <a:pt x="24981" y="1737625"/>
                  <a:pt x="8946" y="1504618"/>
                </a:cubicBezTo>
                <a:cubicBezTo>
                  <a:pt x="-15106" y="1368056"/>
                  <a:pt x="16963" y="1143018"/>
                  <a:pt x="16963" y="1094658"/>
                </a:cubicBezTo>
                <a:cubicBezTo>
                  <a:pt x="16963" y="845715"/>
                  <a:pt x="177585" y="661068"/>
                  <a:pt x="314155" y="492083"/>
                </a:cubicBezTo>
                <a:cubicBezTo>
                  <a:pt x="476159" y="318152"/>
                  <a:pt x="799062" y="130758"/>
                  <a:pt x="988988" y="50250"/>
                </a:cubicBezTo>
                <a:cubicBezTo>
                  <a:pt x="1084090" y="9996"/>
                  <a:pt x="1160392" y="-34"/>
                  <a:pt x="1232997" y="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934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A6166C6-F0B2-4FEE-9AA8-A9150B32F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028CF6B-67C2-417B-B77A-CA1B030FB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8181" y="1554630"/>
            <a:ext cx="5015638" cy="19697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b="1"/>
              <a:t>Doskonała znajomość języków to także okazja do zawierania nowych znajomości, zyskania przyjaciół, a nawet poznania miłości życia:-)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88181" y="3571607"/>
            <a:ext cx="5015638" cy="227325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tx2">
                    <a:lumMod val="90000"/>
                  </a:schemeClr>
                </a:solidFill>
              </a:rPr>
              <a:t>Jakże interesujące musi być poznawanie człowieka, który wychował się w zupełnie innym kraju i kulturze. Tyle możemy się od siebie nawzajem nauczyć!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7DB3B-731E-46EB-B250-ED38F21CA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2" r="5832"/>
          <a:stretch/>
        </p:blipFill>
        <p:spPr>
          <a:xfrm>
            <a:off x="2" y="10"/>
            <a:ext cx="2910081" cy="3430790"/>
          </a:xfrm>
          <a:custGeom>
            <a:avLst/>
            <a:gdLst/>
            <a:ahLst/>
            <a:cxnLst/>
            <a:rect l="l" t="t" r="r" b="b"/>
            <a:pathLst>
              <a:path w="2910081" h="3430800">
                <a:moveTo>
                  <a:pt x="0" y="0"/>
                </a:moveTo>
                <a:lnTo>
                  <a:pt x="2894507" y="0"/>
                </a:lnTo>
                <a:lnTo>
                  <a:pt x="2894539" y="158333"/>
                </a:lnTo>
                <a:cubicBezTo>
                  <a:pt x="2893801" y="331149"/>
                  <a:pt x="2890685" y="473789"/>
                  <a:pt x="2884719" y="578784"/>
                </a:cubicBezTo>
                <a:cubicBezTo>
                  <a:pt x="2866559" y="1053293"/>
                  <a:pt x="2885646" y="2163577"/>
                  <a:pt x="2908027" y="3325015"/>
                </a:cubicBezTo>
                <a:lnTo>
                  <a:pt x="2910081" y="3430800"/>
                </a:lnTo>
                <a:lnTo>
                  <a:pt x="0" y="3430800"/>
                </a:lnTo>
                <a:close/>
              </a:path>
            </a:pathLst>
          </a:cu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51981" y="317452"/>
            <a:ext cx="2088038" cy="719230"/>
            <a:chOff x="4532666" y="505937"/>
            <a:chExt cx="2981730" cy="1027064"/>
          </a:xfrm>
        </p:grpSpPr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0FFF4108-8606-4743-A143-F38A707BD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8" r="23127" b="1"/>
          <a:stretch/>
        </p:blipFill>
        <p:spPr>
          <a:xfrm>
            <a:off x="9239991" y="10"/>
            <a:ext cx="2952000" cy="3427190"/>
          </a:xfrm>
          <a:custGeom>
            <a:avLst/>
            <a:gdLst/>
            <a:ahLst/>
            <a:cxnLst/>
            <a:rect l="l" t="t" r="r" b="b"/>
            <a:pathLst>
              <a:path w="2952000" h="3427200">
                <a:moveTo>
                  <a:pt x="0" y="0"/>
                </a:moveTo>
                <a:lnTo>
                  <a:pt x="2952000" y="0"/>
                </a:lnTo>
                <a:lnTo>
                  <a:pt x="2952000" y="3427200"/>
                </a:lnTo>
                <a:lnTo>
                  <a:pt x="0" y="3427200"/>
                </a:ln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8ADCE6F-CF6C-43A7-9562-4876C7981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81" r="20429"/>
          <a:stretch/>
        </p:blipFill>
        <p:spPr>
          <a:xfrm>
            <a:off x="10" y="3430800"/>
            <a:ext cx="2951723" cy="3427200"/>
          </a:xfrm>
          <a:custGeom>
            <a:avLst/>
            <a:gdLst/>
            <a:ahLst/>
            <a:cxnLst/>
            <a:rect l="l" t="t" r="r" b="b"/>
            <a:pathLst>
              <a:path w="2951723" h="3427200">
                <a:moveTo>
                  <a:pt x="0" y="0"/>
                </a:moveTo>
                <a:lnTo>
                  <a:pt x="2910081" y="0"/>
                </a:lnTo>
                <a:lnTo>
                  <a:pt x="2917722" y="393401"/>
                </a:lnTo>
                <a:cubicBezTo>
                  <a:pt x="2943583" y="1723826"/>
                  <a:pt x="2967411" y="3011979"/>
                  <a:pt x="2938521" y="3385191"/>
                </a:cubicBezTo>
                <a:lnTo>
                  <a:pt x="2934177" y="3427200"/>
                </a:lnTo>
                <a:lnTo>
                  <a:pt x="0" y="3427200"/>
                </a:lnTo>
                <a:close/>
              </a:path>
            </a:pathLst>
          </a:cu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37412" y="5503147"/>
            <a:ext cx="2117174" cy="588806"/>
            <a:chOff x="4549904" y="5078157"/>
            <a:chExt cx="3023338" cy="840818"/>
          </a:xfrm>
        </p:grpSpPr>
        <p:sp>
          <p:nvSpPr>
            <p:cNvPr id="99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1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DE0B1C8F-0C44-442E-B2CE-F5E25BDA00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72" r="16110" b="2"/>
          <a:stretch/>
        </p:blipFill>
        <p:spPr>
          <a:xfrm>
            <a:off x="9240000" y="3427200"/>
            <a:ext cx="2952001" cy="3430800"/>
          </a:xfrm>
          <a:custGeom>
            <a:avLst/>
            <a:gdLst/>
            <a:ahLst/>
            <a:cxnLst/>
            <a:rect l="l" t="t" r="r" b="b"/>
            <a:pathLst>
              <a:path w="2952001" h="3430800">
                <a:moveTo>
                  <a:pt x="0" y="0"/>
                </a:moveTo>
                <a:lnTo>
                  <a:pt x="2952001" y="0"/>
                </a:lnTo>
                <a:lnTo>
                  <a:pt x="2952001" y="3430800"/>
                </a:lnTo>
                <a:lnTo>
                  <a:pt x="0" y="34308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963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628F2A3D-556F-48F6-BDAA-A20C07501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EBBA8D0-6EC9-4999-9024-A58801DAE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80000" y="1554630"/>
            <a:ext cx="5015638" cy="19697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500" b="1"/>
              <a:t>Nauka języków obcych to także doskonały trening dla naszego mózgu.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993670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tx2">
                    <a:lumMod val="90000"/>
                  </a:schemeClr>
                </a:solidFill>
              </a:rPr>
              <a:t>Ćwiczmy pamięć i koncentrację przyswajając nowe słówka!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0B1C8F-0C44-442E-B2CE-F5E25BDA0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r="22561" b="-2"/>
          <a:stretch/>
        </p:blipFill>
        <p:spPr>
          <a:xfrm>
            <a:off x="20" y="10"/>
            <a:ext cx="2951981" cy="3430790"/>
          </a:xfrm>
          <a:custGeom>
            <a:avLst/>
            <a:gdLst/>
            <a:ahLst/>
            <a:cxnLst/>
            <a:rect l="l" t="t" r="r" b="b"/>
            <a:pathLst>
              <a:path w="2952001" h="3430800">
                <a:moveTo>
                  <a:pt x="0" y="0"/>
                </a:moveTo>
                <a:lnTo>
                  <a:pt x="2952001" y="0"/>
                </a:lnTo>
                <a:lnTo>
                  <a:pt x="2952001" y="3430800"/>
                </a:lnTo>
                <a:lnTo>
                  <a:pt x="0" y="3430800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FFF4108-8606-4743-A143-F38A707BD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0" r="30668" b="-1"/>
          <a:stretch/>
        </p:blipFill>
        <p:spPr>
          <a:xfrm>
            <a:off x="2952001" y="10"/>
            <a:ext cx="2910081" cy="3430790"/>
          </a:xfrm>
          <a:custGeom>
            <a:avLst/>
            <a:gdLst/>
            <a:ahLst/>
            <a:cxnLst/>
            <a:rect l="l" t="t" r="r" b="b"/>
            <a:pathLst>
              <a:path w="2910081" h="3430800">
                <a:moveTo>
                  <a:pt x="0" y="0"/>
                </a:moveTo>
                <a:lnTo>
                  <a:pt x="2894507" y="0"/>
                </a:lnTo>
                <a:lnTo>
                  <a:pt x="2894539" y="158333"/>
                </a:lnTo>
                <a:cubicBezTo>
                  <a:pt x="2893801" y="331149"/>
                  <a:pt x="2890685" y="473789"/>
                  <a:pt x="2884719" y="578784"/>
                </a:cubicBezTo>
                <a:cubicBezTo>
                  <a:pt x="2866559" y="1053293"/>
                  <a:pt x="2885646" y="2163577"/>
                  <a:pt x="2908027" y="3325015"/>
                </a:cubicBezTo>
                <a:lnTo>
                  <a:pt x="2910081" y="3430800"/>
                </a:lnTo>
                <a:lnTo>
                  <a:pt x="0" y="3430800"/>
                </a:ln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8ADCE6F-CF6C-43A7-9562-4876C7981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63" r="16962" b="-1"/>
          <a:stretch/>
        </p:blipFill>
        <p:spPr>
          <a:xfrm>
            <a:off x="-9" y="3430800"/>
            <a:ext cx="2952000" cy="3427200"/>
          </a:xfrm>
          <a:custGeom>
            <a:avLst/>
            <a:gdLst/>
            <a:ahLst/>
            <a:cxnLst/>
            <a:rect l="l" t="t" r="r" b="b"/>
            <a:pathLst>
              <a:path w="2952000" h="3427200">
                <a:moveTo>
                  <a:pt x="0" y="0"/>
                </a:moveTo>
                <a:lnTo>
                  <a:pt x="2952000" y="0"/>
                </a:lnTo>
                <a:lnTo>
                  <a:pt x="2952000" y="3427200"/>
                </a:lnTo>
                <a:lnTo>
                  <a:pt x="0" y="34272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7DB3B-731E-46EB-B250-ED38F21CA0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15" r="16222" b="3"/>
          <a:stretch/>
        </p:blipFill>
        <p:spPr>
          <a:xfrm>
            <a:off x="2952009" y="3430800"/>
            <a:ext cx="2951723" cy="3427200"/>
          </a:xfrm>
          <a:custGeom>
            <a:avLst/>
            <a:gdLst/>
            <a:ahLst/>
            <a:cxnLst/>
            <a:rect l="l" t="t" r="r" b="b"/>
            <a:pathLst>
              <a:path w="2951723" h="3427200">
                <a:moveTo>
                  <a:pt x="0" y="0"/>
                </a:moveTo>
                <a:lnTo>
                  <a:pt x="2910081" y="0"/>
                </a:lnTo>
                <a:lnTo>
                  <a:pt x="2917722" y="393401"/>
                </a:lnTo>
                <a:cubicBezTo>
                  <a:pt x="2943583" y="1723826"/>
                  <a:pt x="2967411" y="3011979"/>
                  <a:pt x="2938521" y="3385191"/>
                </a:cubicBezTo>
                <a:lnTo>
                  <a:pt x="2934177" y="3427200"/>
                </a:lnTo>
                <a:lnTo>
                  <a:pt x="0" y="34272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528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5E498E98-32E4-4A32-B852-4AF0835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b="1"/>
              <a:t>Czytanie książek, czasopism czy oglądanie filmów w oryginalnym, obcym języku nie będzie stanowiło żadnego problemu.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193857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F"/>
                </a:solidFill>
              </a:rPr>
              <a:t>To </a:t>
            </a:r>
            <a:r>
              <a:rPr lang="en-US" b="1" dirty="0" err="1">
                <a:solidFill>
                  <a:srgbClr val="FFFFFF"/>
                </a:solidFill>
              </a:rPr>
              <a:t>będzie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niezwykle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intersujące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na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pewno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zaimponujemy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tym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innym</a:t>
            </a:r>
            <a:r>
              <a:rPr lang="en-US" b="1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FF4108-8606-4743-A143-F38A707BD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" r="-1" b="-1"/>
          <a:stretch/>
        </p:blipFill>
        <p:spPr>
          <a:xfrm>
            <a:off x="5" y="10"/>
            <a:ext cx="5064601" cy="3427190"/>
          </a:xfrm>
          <a:custGeom>
            <a:avLst/>
            <a:gdLst/>
            <a:ahLst/>
            <a:cxnLst/>
            <a:rect l="l" t="t" r="r" b="b"/>
            <a:pathLst>
              <a:path w="5064601" h="3427200">
                <a:moveTo>
                  <a:pt x="0" y="0"/>
                </a:moveTo>
                <a:lnTo>
                  <a:pt x="5064601" y="0"/>
                </a:lnTo>
                <a:lnTo>
                  <a:pt x="4889878" y="279455"/>
                </a:lnTo>
                <a:cubicBezTo>
                  <a:pt x="4472354" y="1021447"/>
                  <a:pt x="4263593" y="1948936"/>
                  <a:pt x="4263593" y="3061922"/>
                </a:cubicBezTo>
                <a:cubicBezTo>
                  <a:pt x="4263593" y="3175492"/>
                  <a:pt x="4267380" y="3289063"/>
                  <a:pt x="4274954" y="3404052"/>
                </a:cubicBezTo>
                <a:lnTo>
                  <a:pt x="4277204" y="3427200"/>
                </a:lnTo>
                <a:lnTo>
                  <a:pt x="0" y="34272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7DB3B-731E-46EB-B250-ED38F21CA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7" r="-2" b="-2"/>
          <a:stretch/>
        </p:blipFill>
        <p:spPr>
          <a:xfrm>
            <a:off x="-2" y="3427200"/>
            <a:ext cx="5662934" cy="3430800"/>
          </a:xfrm>
          <a:custGeom>
            <a:avLst/>
            <a:gdLst/>
            <a:ahLst/>
            <a:cxnLst/>
            <a:rect l="l" t="t" r="r" b="b"/>
            <a:pathLst>
              <a:path w="5662934" h="3430800">
                <a:moveTo>
                  <a:pt x="0" y="0"/>
                </a:moveTo>
                <a:lnTo>
                  <a:pt x="4277205" y="0"/>
                </a:lnTo>
                <a:lnTo>
                  <a:pt x="4309038" y="327500"/>
                </a:lnTo>
                <a:cubicBezTo>
                  <a:pt x="4339335" y="565997"/>
                  <a:pt x="4384779" y="815851"/>
                  <a:pt x="4445372" y="1088419"/>
                </a:cubicBezTo>
                <a:cubicBezTo>
                  <a:pt x="4596855" y="1603270"/>
                  <a:pt x="4748338" y="2087836"/>
                  <a:pt x="4990710" y="2542116"/>
                </a:cubicBezTo>
                <a:cubicBezTo>
                  <a:pt x="5172489" y="2848755"/>
                  <a:pt x="5371310" y="3117065"/>
                  <a:pt x="5583977" y="3350238"/>
                </a:cubicBezTo>
                <a:lnTo>
                  <a:pt x="5662934" y="3430800"/>
                </a:lnTo>
                <a:lnTo>
                  <a:pt x="0" y="34308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886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E96F898A-4340-4FE7-A26F-EB7E5B62D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63AE4C9-AE5D-49B3-9552-29961D36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8181" y="1554630"/>
            <a:ext cx="5015638" cy="19697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b="1" dirty="0"/>
              <a:t>Dzięki nauce języków obcych pokonujemy nieśmiałość i lęk przed kontaktem </a:t>
            </a:r>
            <a:br>
              <a:rPr lang="pl-PL" sz="2700" b="1" dirty="0"/>
            </a:br>
            <a:r>
              <a:rPr lang="pl-PL" sz="2700" b="1" dirty="0"/>
              <a:t>z obcokrajowcami.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88181" y="3830399"/>
            <a:ext cx="5015638" cy="993670"/>
          </a:xfrm>
        </p:spPr>
        <p:txBody>
          <a:bodyPr vert="horz" lIns="0" tIns="0" rIns="0" bIns="0" rtlCol="0">
            <a:normAutofit/>
          </a:bodyPr>
          <a:lstStyle/>
          <a:p>
            <a:r>
              <a:rPr lang="pl-PL" b="1">
                <a:solidFill>
                  <a:schemeClr val="tx2">
                    <a:lumMod val="90000"/>
                  </a:schemeClr>
                </a:solidFill>
              </a:rPr>
              <a:t>Świat nie wydaje się  już taki ogromny i przerażający!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8ADCE6F-CF6C-43A7-9562-4876C7981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0" b="-1"/>
          <a:stretch/>
        </p:blipFill>
        <p:spPr>
          <a:xfrm>
            <a:off x="483385" y="630471"/>
            <a:ext cx="2597446" cy="2660799"/>
          </a:xfrm>
          <a:custGeom>
            <a:avLst/>
            <a:gdLst/>
            <a:ahLst/>
            <a:cxnLst/>
            <a:rect l="l" t="t" r="r" b="b"/>
            <a:pathLst>
              <a:path w="2597446" h="2660799">
                <a:moveTo>
                  <a:pt x="1238411" y="0"/>
                </a:moveTo>
                <a:cubicBezTo>
                  <a:pt x="1367077" y="0"/>
                  <a:pt x="1503785" y="24116"/>
                  <a:pt x="1640492" y="56271"/>
                </a:cubicBezTo>
                <a:cubicBezTo>
                  <a:pt x="1986282" y="136657"/>
                  <a:pt x="2235573" y="281353"/>
                  <a:pt x="2380322" y="490359"/>
                </a:cubicBezTo>
                <a:cubicBezTo>
                  <a:pt x="2525071" y="699364"/>
                  <a:pt x="2597446" y="972679"/>
                  <a:pt x="2597446" y="1310303"/>
                </a:cubicBezTo>
                <a:cubicBezTo>
                  <a:pt x="2597446" y="1430883"/>
                  <a:pt x="2581363" y="1551463"/>
                  <a:pt x="2549196" y="1696159"/>
                </a:cubicBezTo>
                <a:cubicBezTo>
                  <a:pt x="2508988" y="1832816"/>
                  <a:pt x="2468780" y="1961435"/>
                  <a:pt x="2404447" y="2082015"/>
                </a:cubicBezTo>
                <a:cubicBezTo>
                  <a:pt x="2275781" y="2299059"/>
                  <a:pt x="2114948" y="2443755"/>
                  <a:pt x="1938033" y="2532180"/>
                </a:cubicBezTo>
                <a:cubicBezTo>
                  <a:pt x="1761117" y="2620606"/>
                  <a:pt x="1568118" y="2660799"/>
                  <a:pt x="1350994" y="2660799"/>
                </a:cubicBezTo>
                <a:cubicBezTo>
                  <a:pt x="1101703" y="2660799"/>
                  <a:pt x="868496" y="2604528"/>
                  <a:pt x="659414" y="2491987"/>
                </a:cubicBezTo>
                <a:cubicBezTo>
                  <a:pt x="450331" y="2379446"/>
                  <a:pt x="281457" y="2202595"/>
                  <a:pt x="152791" y="1977512"/>
                </a:cubicBezTo>
                <a:cubicBezTo>
                  <a:pt x="56291" y="1800662"/>
                  <a:pt x="0" y="1615772"/>
                  <a:pt x="0" y="1422844"/>
                </a:cubicBezTo>
                <a:cubicBezTo>
                  <a:pt x="0" y="1270110"/>
                  <a:pt x="16083" y="1109336"/>
                  <a:pt x="48250" y="956602"/>
                </a:cubicBezTo>
                <a:cubicBezTo>
                  <a:pt x="80416" y="803867"/>
                  <a:pt x="136708" y="683287"/>
                  <a:pt x="209082" y="578784"/>
                </a:cubicBezTo>
                <a:cubicBezTo>
                  <a:pt x="345790" y="385856"/>
                  <a:pt x="506623" y="241160"/>
                  <a:pt x="675497" y="144696"/>
                </a:cubicBezTo>
                <a:cubicBezTo>
                  <a:pt x="836329" y="48232"/>
                  <a:pt x="1029329" y="0"/>
                  <a:pt x="1238411" y="0"/>
                </a:cubicBezTo>
                <a:close/>
              </a:path>
            </a:pathLst>
          </a:cu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51981" y="317452"/>
            <a:ext cx="2088038" cy="719230"/>
            <a:chOff x="4532666" y="505937"/>
            <a:chExt cx="2981730" cy="1027064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20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67DB3B-731E-46EB-B250-ED38F21CA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79" r="15272" b="-3"/>
          <a:stretch/>
        </p:blipFill>
        <p:spPr>
          <a:xfrm>
            <a:off x="8917507" y="485286"/>
            <a:ext cx="2780930" cy="2776875"/>
          </a:xfrm>
          <a:custGeom>
            <a:avLst/>
            <a:gdLst/>
            <a:ahLst/>
            <a:cxnLst/>
            <a:rect l="l" t="t" r="r" b="b"/>
            <a:pathLst>
              <a:path w="2780930" h="2776875">
                <a:moveTo>
                  <a:pt x="1479500" y="546"/>
                </a:moveTo>
                <a:cubicBezTo>
                  <a:pt x="1508864" y="1678"/>
                  <a:pt x="1533961" y="4697"/>
                  <a:pt x="1550024" y="10735"/>
                </a:cubicBezTo>
                <a:cubicBezTo>
                  <a:pt x="1622305" y="34888"/>
                  <a:pt x="1879304" y="99297"/>
                  <a:pt x="1943553" y="115399"/>
                </a:cubicBezTo>
                <a:cubicBezTo>
                  <a:pt x="2176458" y="155654"/>
                  <a:pt x="2264802" y="316674"/>
                  <a:pt x="2377239" y="413287"/>
                </a:cubicBezTo>
                <a:cubicBezTo>
                  <a:pt x="2521801" y="509899"/>
                  <a:pt x="2602113" y="735328"/>
                  <a:pt x="2714550" y="968808"/>
                </a:cubicBezTo>
                <a:cubicBezTo>
                  <a:pt x="2835018" y="1178135"/>
                  <a:pt x="2754706" y="1612890"/>
                  <a:pt x="2754706" y="1685350"/>
                </a:cubicBezTo>
                <a:cubicBezTo>
                  <a:pt x="2754706" y="1967136"/>
                  <a:pt x="2602113" y="2071799"/>
                  <a:pt x="2529832" y="2184513"/>
                </a:cubicBezTo>
                <a:cubicBezTo>
                  <a:pt x="2465582" y="2329432"/>
                  <a:pt x="2088115" y="2579014"/>
                  <a:pt x="1975678" y="2627320"/>
                </a:cubicBezTo>
                <a:cubicBezTo>
                  <a:pt x="1975678" y="2627320"/>
                  <a:pt x="1582149" y="2884953"/>
                  <a:pt x="955714" y="2723933"/>
                </a:cubicBezTo>
                <a:cubicBezTo>
                  <a:pt x="650528" y="2643422"/>
                  <a:pt x="273061" y="2224769"/>
                  <a:pt x="273061" y="2224769"/>
                </a:cubicBezTo>
                <a:cubicBezTo>
                  <a:pt x="200780" y="2087901"/>
                  <a:pt x="0" y="1653146"/>
                  <a:pt x="0" y="1467972"/>
                </a:cubicBezTo>
                <a:cubicBezTo>
                  <a:pt x="0" y="1258645"/>
                  <a:pt x="48187" y="944655"/>
                  <a:pt x="160624" y="735328"/>
                </a:cubicBezTo>
                <a:cubicBezTo>
                  <a:pt x="281092" y="526001"/>
                  <a:pt x="321248" y="461593"/>
                  <a:pt x="489904" y="340827"/>
                </a:cubicBezTo>
                <a:cubicBezTo>
                  <a:pt x="650528" y="155654"/>
                  <a:pt x="819184" y="123450"/>
                  <a:pt x="819184" y="123450"/>
                </a:cubicBezTo>
                <a:cubicBezTo>
                  <a:pt x="979808" y="26837"/>
                  <a:pt x="1116338" y="10735"/>
                  <a:pt x="1228776" y="10735"/>
                </a:cubicBezTo>
                <a:cubicBezTo>
                  <a:pt x="1264916" y="10735"/>
                  <a:pt x="1391408" y="-2851"/>
                  <a:pt x="1479500" y="546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E0B1C8F-0C44-442E-B2CE-F5E25BDA0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27" r="22910" b="1"/>
          <a:stretch/>
        </p:blipFill>
        <p:spPr>
          <a:xfrm>
            <a:off x="473869" y="3497842"/>
            <a:ext cx="2729539" cy="2765322"/>
          </a:xfrm>
          <a:custGeom>
            <a:avLst/>
            <a:gdLst/>
            <a:ahLst/>
            <a:cxnLst/>
            <a:rect l="l" t="t" r="r" b="b"/>
            <a:pathLst>
              <a:path w="2729539" h="2765322">
                <a:moveTo>
                  <a:pt x="1270483" y="6"/>
                </a:moveTo>
                <a:cubicBezTo>
                  <a:pt x="1291504" y="87"/>
                  <a:pt x="1310069" y="1011"/>
                  <a:pt x="1325456" y="2668"/>
                </a:cubicBezTo>
                <a:lnTo>
                  <a:pt x="1695034" y="42726"/>
                </a:lnTo>
                <a:cubicBezTo>
                  <a:pt x="1903842" y="67037"/>
                  <a:pt x="2096820" y="163175"/>
                  <a:pt x="2209003" y="259313"/>
                </a:cubicBezTo>
                <a:cubicBezTo>
                  <a:pt x="2353668" y="331969"/>
                  <a:pt x="2466124" y="492476"/>
                  <a:pt x="2586769" y="701051"/>
                </a:cubicBezTo>
                <a:cubicBezTo>
                  <a:pt x="2699225" y="909903"/>
                  <a:pt x="2787389" y="1383687"/>
                  <a:pt x="2682848" y="1809402"/>
                </a:cubicBezTo>
                <a:cubicBezTo>
                  <a:pt x="2659101" y="1889794"/>
                  <a:pt x="2457936" y="2202795"/>
                  <a:pt x="2345752" y="2339267"/>
                </a:cubicBezTo>
                <a:cubicBezTo>
                  <a:pt x="2225380" y="2475739"/>
                  <a:pt x="2064338" y="2596188"/>
                  <a:pt x="1807490" y="2716913"/>
                </a:cubicBezTo>
                <a:cubicBezTo>
                  <a:pt x="1389873" y="2837362"/>
                  <a:pt x="1004192" y="2708625"/>
                  <a:pt x="698758" y="2596188"/>
                </a:cubicBezTo>
                <a:cubicBezTo>
                  <a:pt x="393597" y="2451704"/>
                  <a:pt x="241017" y="2283186"/>
                  <a:pt x="152853" y="2026265"/>
                </a:cubicBezTo>
                <a:cubicBezTo>
                  <a:pt x="104541" y="1865759"/>
                  <a:pt x="0" y="1624585"/>
                  <a:pt x="0" y="1504412"/>
                </a:cubicBezTo>
                <a:cubicBezTo>
                  <a:pt x="0" y="1183123"/>
                  <a:pt x="64417" y="917915"/>
                  <a:pt x="297245" y="572867"/>
                </a:cubicBezTo>
                <a:cubicBezTo>
                  <a:pt x="369577" y="452418"/>
                  <a:pt x="554639" y="296055"/>
                  <a:pt x="715408" y="159307"/>
                </a:cubicBezTo>
                <a:cubicBezTo>
                  <a:pt x="855842" y="40136"/>
                  <a:pt x="1123335" y="-565"/>
                  <a:pt x="1270483" y="6"/>
                </a:cubicBezTo>
                <a:close/>
              </a:path>
            </a:pathLst>
          </a:cu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37412" y="5503147"/>
            <a:ext cx="2117174" cy="588806"/>
            <a:chOff x="4549904" y="5078157"/>
            <a:chExt cx="3023338" cy="840818"/>
          </a:xfrm>
        </p:grpSpPr>
        <p:sp>
          <p:nvSpPr>
            <p:cNvPr id="123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24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25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0FFF4108-8606-4743-A143-F38A707BD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75" r="21542"/>
          <a:stretch/>
        </p:blipFill>
        <p:spPr>
          <a:xfrm>
            <a:off x="9003978" y="3515316"/>
            <a:ext cx="2764399" cy="2748147"/>
          </a:xfrm>
          <a:custGeom>
            <a:avLst/>
            <a:gdLst/>
            <a:ahLst/>
            <a:cxnLst/>
            <a:rect l="l" t="t" r="r" b="b"/>
            <a:pathLst>
              <a:path w="2764399" h="2748147">
                <a:moveTo>
                  <a:pt x="1232997" y="1"/>
                </a:moveTo>
                <a:cubicBezTo>
                  <a:pt x="1305602" y="35"/>
                  <a:pt x="1374509" y="10133"/>
                  <a:pt x="1454819" y="10133"/>
                </a:cubicBezTo>
                <a:cubicBezTo>
                  <a:pt x="1567614" y="10133"/>
                  <a:pt x="1663545" y="10133"/>
                  <a:pt x="1728236" y="34313"/>
                </a:cubicBezTo>
                <a:cubicBezTo>
                  <a:pt x="1936961" y="74704"/>
                  <a:pt x="2121635" y="210991"/>
                  <a:pt x="2234153" y="307436"/>
                </a:cubicBezTo>
                <a:cubicBezTo>
                  <a:pt x="2354689" y="395638"/>
                  <a:pt x="2611518" y="668761"/>
                  <a:pt x="2651881" y="773450"/>
                </a:cubicBezTo>
                <a:cubicBezTo>
                  <a:pt x="2692244" y="878138"/>
                  <a:pt x="2764399" y="1295516"/>
                  <a:pt x="2764399" y="1408173"/>
                </a:cubicBezTo>
                <a:cubicBezTo>
                  <a:pt x="2764399" y="1705476"/>
                  <a:pt x="2724036" y="1737625"/>
                  <a:pt x="2724036" y="1737625"/>
                </a:cubicBezTo>
                <a:cubicBezTo>
                  <a:pt x="2651881" y="1994536"/>
                  <a:pt x="2483242" y="2235511"/>
                  <a:pt x="2338654" y="2404496"/>
                </a:cubicBezTo>
                <a:cubicBezTo>
                  <a:pt x="2202084" y="2541058"/>
                  <a:pt x="1864530" y="2701525"/>
                  <a:pt x="1728236" y="2725979"/>
                </a:cubicBezTo>
                <a:cubicBezTo>
                  <a:pt x="1599407" y="2757853"/>
                  <a:pt x="1141593" y="2765821"/>
                  <a:pt x="884487" y="2677619"/>
                </a:cubicBezTo>
                <a:cubicBezTo>
                  <a:pt x="635399" y="2556995"/>
                  <a:pt x="555226" y="2532815"/>
                  <a:pt x="346501" y="2348168"/>
                </a:cubicBezTo>
                <a:cubicBezTo>
                  <a:pt x="161551" y="2139341"/>
                  <a:pt x="24981" y="1737625"/>
                  <a:pt x="8946" y="1504618"/>
                </a:cubicBezTo>
                <a:cubicBezTo>
                  <a:pt x="-15106" y="1368056"/>
                  <a:pt x="16963" y="1143018"/>
                  <a:pt x="16963" y="1094658"/>
                </a:cubicBezTo>
                <a:cubicBezTo>
                  <a:pt x="16963" y="845715"/>
                  <a:pt x="177585" y="661068"/>
                  <a:pt x="314155" y="492083"/>
                </a:cubicBezTo>
                <a:cubicBezTo>
                  <a:pt x="476159" y="318152"/>
                  <a:pt x="799062" y="130758"/>
                  <a:pt x="988988" y="50250"/>
                </a:cubicBezTo>
                <a:cubicBezTo>
                  <a:pt x="1084090" y="9996"/>
                  <a:pt x="1160392" y="-34"/>
                  <a:pt x="1232997" y="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023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9">
            <a:extLst>
              <a:ext uri="{FF2B5EF4-FFF2-40B4-BE49-F238E27FC236}">
                <a16:creationId xmlns:a16="http://schemas.microsoft.com/office/drawing/2014/main" id="{628F2A3D-556F-48F6-BDAA-A20C07501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31">
            <a:extLst>
              <a:ext uri="{FF2B5EF4-FFF2-40B4-BE49-F238E27FC236}">
                <a16:creationId xmlns:a16="http://schemas.microsoft.com/office/drawing/2014/main" id="{6EBBA8D0-6EC9-4999-9024-A58801DAE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80000" y="1554630"/>
            <a:ext cx="5015638" cy="19697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300" b="1"/>
              <a:t>Znajomość języka daje nam także poczucie wolności!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993670"/>
          </a:xfrm>
        </p:spPr>
        <p:txBody>
          <a:bodyPr vert="horz" lIns="0" tIns="0" rIns="0" bIns="0" rtlCol="0">
            <a:normAutofit/>
          </a:bodyPr>
          <a:lstStyle/>
          <a:p>
            <a:endParaRPr lang="pl-PL" b="1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7DB3B-731E-46EB-B250-ED38F21CA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9" r="18281" b="-3"/>
          <a:stretch/>
        </p:blipFill>
        <p:spPr>
          <a:xfrm>
            <a:off x="20" y="10"/>
            <a:ext cx="2951981" cy="3430790"/>
          </a:xfrm>
          <a:custGeom>
            <a:avLst/>
            <a:gdLst/>
            <a:ahLst/>
            <a:cxnLst/>
            <a:rect l="l" t="t" r="r" b="b"/>
            <a:pathLst>
              <a:path w="2952001" h="3430800">
                <a:moveTo>
                  <a:pt x="0" y="0"/>
                </a:moveTo>
                <a:lnTo>
                  <a:pt x="2952001" y="0"/>
                </a:lnTo>
                <a:lnTo>
                  <a:pt x="2952001" y="3430800"/>
                </a:lnTo>
                <a:lnTo>
                  <a:pt x="0" y="3430800"/>
                </a:ln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8ADCE6F-CF6C-43A7-9562-4876C798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26" b="-1"/>
          <a:stretch/>
        </p:blipFill>
        <p:spPr>
          <a:xfrm>
            <a:off x="2952001" y="10"/>
            <a:ext cx="2910081" cy="3430790"/>
          </a:xfrm>
          <a:custGeom>
            <a:avLst/>
            <a:gdLst/>
            <a:ahLst/>
            <a:cxnLst/>
            <a:rect l="l" t="t" r="r" b="b"/>
            <a:pathLst>
              <a:path w="2910081" h="3430800">
                <a:moveTo>
                  <a:pt x="0" y="0"/>
                </a:moveTo>
                <a:lnTo>
                  <a:pt x="2894507" y="0"/>
                </a:lnTo>
                <a:lnTo>
                  <a:pt x="2894539" y="158333"/>
                </a:lnTo>
                <a:cubicBezTo>
                  <a:pt x="2893801" y="331149"/>
                  <a:pt x="2890685" y="473789"/>
                  <a:pt x="2884719" y="578784"/>
                </a:cubicBezTo>
                <a:cubicBezTo>
                  <a:pt x="2866559" y="1053293"/>
                  <a:pt x="2885646" y="2163577"/>
                  <a:pt x="2908027" y="3325015"/>
                </a:cubicBezTo>
                <a:lnTo>
                  <a:pt x="2910081" y="3430800"/>
                </a:lnTo>
                <a:lnTo>
                  <a:pt x="0" y="3430800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FFF4108-8606-4743-A143-F38A707BD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41" r="25608"/>
          <a:stretch/>
        </p:blipFill>
        <p:spPr>
          <a:xfrm>
            <a:off x="-9" y="3430800"/>
            <a:ext cx="2952000" cy="3427200"/>
          </a:xfrm>
          <a:custGeom>
            <a:avLst/>
            <a:gdLst/>
            <a:ahLst/>
            <a:cxnLst/>
            <a:rect l="l" t="t" r="r" b="b"/>
            <a:pathLst>
              <a:path w="2952000" h="3427200">
                <a:moveTo>
                  <a:pt x="0" y="0"/>
                </a:moveTo>
                <a:lnTo>
                  <a:pt x="2952000" y="0"/>
                </a:lnTo>
                <a:lnTo>
                  <a:pt x="2952000" y="3427200"/>
                </a:lnTo>
                <a:lnTo>
                  <a:pt x="0" y="3427200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E0B1C8F-0C44-442E-B2CE-F5E25BDA00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48" r="26732" b="2"/>
          <a:stretch/>
        </p:blipFill>
        <p:spPr>
          <a:xfrm>
            <a:off x="2952009" y="3430800"/>
            <a:ext cx="2951723" cy="3427200"/>
          </a:xfrm>
          <a:custGeom>
            <a:avLst/>
            <a:gdLst/>
            <a:ahLst/>
            <a:cxnLst/>
            <a:rect l="l" t="t" r="r" b="b"/>
            <a:pathLst>
              <a:path w="2951723" h="3427200">
                <a:moveTo>
                  <a:pt x="0" y="0"/>
                </a:moveTo>
                <a:lnTo>
                  <a:pt x="2910081" y="0"/>
                </a:lnTo>
                <a:lnTo>
                  <a:pt x="2917722" y="393401"/>
                </a:lnTo>
                <a:cubicBezTo>
                  <a:pt x="2943583" y="1723826"/>
                  <a:pt x="2967411" y="3011979"/>
                  <a:pt x="2938521" y="3385191"/>
                </a:cubicBezTo>
                <a:lnTo>
                  <a:pt x="2934177" y="3427200"/>
                </a:lnTo>
                <a:lnTo>
                  <a:pt x="0" y="34272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566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366C96C0-C503-4689-9188-1B79F55F3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44CF144-F022-48B9-91A3-76A359A11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6390D9D2-CD1B-45D5-8B3B-6FF07D6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12191997" cy="2636837"/>
          </a:xfrm>
          <a:prstGeom prst="rect">
            <a:avLst/>
          </a:prstGeom>
          <a:gradFill flip="none" rotWithShape="1"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49567" y="619198"/>
            <a:ext cx="9492866" cy="576000"/>
          </a:xfrm>
        </p:spPr>
        <p:txBody>
          <a:bodyPr wrap="square" anchor="t">
            <a:normAutofit/>
          </a:bodyPr>
          <a:lstStyle/>
          <a:p>
            <a:endParaRPr lang="pl-PL" sz="3200" b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49568" y="1265256"/>
            <a:ext cx="9492866" cy="340414"/>
          </a:xfrm>
        </p:spPr>
        <p:txBody>
          <a:bodyPr vert="horz" wrap="square" lIns="0" tIns="0" rIns="0" bIns="0" rtlCol="0">
            <a:normAutofit/>
          </a:bodyPr>
          <a:lstStyle/>
          <a:p>
            <a:endParaRPr lang="pl-PL" sz="2000" b="1">
              <a:solidFill>
                <a:schemeClr val="tx1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06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7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8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111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12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63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bVTI">
  <a:themeElements>
    <a:clrScheme name="AnalogousFromLightSeed_2SEEDS">
      <a:dk1>
        <a:srgbClr val="000000"/>
      </a:dk1>
      <a:lt1>
        <a:srgbClr val="FFFFFF"/>
      </a:lt1>
      <a:dk2>
        <a:srgbClr val="412431"/>
      </a:dk2>
      <a:lt2>
        <a:srgbClr val="E2E7E8"/>
      </a:lt2>
      <a:accent1>
        <a:srgbClr val="E67153"/>
      </a:accent1>
      <a:accent2>
        <a:srgbClr val="EA728C"/>
      </a:accent2>
      <a:accent3>
        <a:srgbClr val="D59834"/>
      </a:accent3>
      <a:accent4>
        <a:srgbClr val="5395E6"/>
      </a:accent4>
      <a:accent5>
        <a:srgbClr val="7276EA"/>
      </a:accent5>
      <a:accent6>
        <a:srgbClr val="8B53E6"/>
      </a:accent6>
      <a:hlink>
        <a:srgbClr val="5B8B97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BlobVTI</vt:lpstr>
      <vt:lpstr>Dlaczego warto uczyć się języków?</vt:lpstr>
      <vt:lpstr>Dzięki znajomości języków obcych możemy spełnić marzenia  o intersującej, ciekawej pracy. </vt:lpstr>
      <vt:lpstr>Cudownie jest móc podróżować  po całym świecie! Dzięki dobrej znajomości języków, możemy poznawać kraje nie tylko z ofert biur podróży, ale odwiedzając miejsca mniej znane, poza szlakami turystycznymi.</vt:lpstr>
      <vt:lpstr>Doskonała znajomość języków to także okazja do zawierania nowych znajomości, zyskania przyjaciół, a nawet poznania miłości życia:-)</vt:lpstr>
      <vt:lpstr>Nauka języków obcych to także doskonały trening dla naszego mózgu.</vt:lpstr>
      <vt:lpstr>Czytanie książek, czasopism czy oglądanie filmów w oryginalnym, obcym języku nie będzie stanowiło żadnego problemu.</vt:lpstr>
      <vt:lpstr>Dzięki nauce języków obcych pokonujemy nieśmiałość i lęk przed kontaktem  z obcokrajowcami.</vt:lpstr>
      <vt:lpstr>Znajomość języka daje nam także poczucie wolności!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425</cp:revision>
  <dcterms:created xsi:type="dcterms:W3CDTF">2020-09-16T19:12:39Z</dcterms:created>
  <dcterms:modified xsi:type="dcterms:W3CDTF">2020-09-17T14:24:53Z</dcterms:modified>
</cp:coreProperties>
</file>