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A1261-F379-4567-5116-B73C864EEF84}" v="955" dt="2020-09-11T15:53:54.351"/>
    <p1510:client id="{9745FEF2-A576-40EE-35BE-959A19DC0698}" v="363" dt="2020-09-11T16:36:46.037"/>
    <p1510:client id="{DA7FBE4A-A06D-D35E-3C70-F8F706314400}" v="187" dt="2020-09-11T18:07:04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07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09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55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80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7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1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2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8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82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5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4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05561" y="-233551"/>
            <a:ext cx="4926669" cy="3433088"/>
          </a:xfrm>
        </p:spPr>
        <p:txBody>
          <a:bodyPr>
            <a:noAutofit/>
          </a:bodyPr>
          <a:lstStyle/>
          <a:p>
            <a:r>
              <a:rPr lang="pl-PL" sz="5400" b="1">
                <a:solidFill>
                  <a:srgbClr val="FFFFFF"/>
                </a:solidFill>
                <a:latin typeface="Franklin Gothic Heavy"/>
                <a:cs typeface="Calibri Light"/>
              </a:rPr>
              <a:t>Dlaczego warto uczyć się języków ?</a:t>
            </a:r>
            <a:endParaRPr lang="pl-PL" sz="5400" b="1">
              <a:solidFill>
                <a:srgbClr val="FFFFFF"/>
              </a:solidFill>
              <a:latin typeface="Franklin Gothic Heavy"/>
              <a:cs typeface="Aharon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21863" y="4140689"/>
            <a:ext cx="4926669" cy="2063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Jakub Korycki kl.4a</a:t>
            </a:r>
          </a:p>
        </p:txBody>
      </p:sp>
      <p:pic>
        <p:nvPicPr>
          <p:cNvPr id="4" name="Obraz 4" descr="Obraz zawierający transport, żywność&#10;&#10;Opis wygenerowany automatycznie">
            <a:extLst>
              <a:ext uri="{FF2B5EF4-FFF2-40B4-BE49-F238E27FC236}">
                <a16:creationId xmlns:a16="http://schemas.microsoft.com/office/drawing/2014/main" id="{FBE31ADE-ABEF-46EC-A2D3-1CB02037E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43467" y="680402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267" y="4948670"/>
            <a:ext cx="846442" cy="8234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70084A-9655-4648-B724-91CE1235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Dlaczego warto uczyć się języków?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4A34D3-859C-41DD-919E-6ADA30FD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/>
              <a:t>Znajomość języków obcych potrzebna jest nam do podróżowania po całym świecie. Ułatwia nam to   porozumiewanie się z ludźmi w innych państwach, załatwianie spraw w obcych krajach, a także poznawanie nowych kultur i tradycji.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akcesorium&#10;&#10;Opis wygenerowany automatycznie">
            <a:extLst>
              <a:ext uri="{FF2B5EF4-FFF2-40B4-BE49-F238E27FC236}">
                <a16:creationId xmlns:a16="http://schemas.microsoft.com/office/drawing/2014/main" id="{0E3D3D40-0CA5-44FE-AAB2-DCF808EF2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5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F5A6463-04C5-47AF-92E1-969C5228DCFD}"/>
              </a:ext>
            </a:extLst>
          </p:cNvPr>
          <p:cNvSpPr txBox="1"/>
          <p:nvPr/>
        </p:nvSpPr>
        <p:spPr>
          <a:xfrm>
            <a:off x="7708843" y="4719095"/>
            <a:ext cx="4128603" cy="4128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pl-PL" sz="1300" dirty="0">
              <a:solidFill>
                <a:srgbClr val="FFFFF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ED8F286-0B75-4951-AB16-8AE84EC1CF55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05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ekst, znak, zegar, lodówka&#10;&#10;Opis wygenerowany automatycznie">
            <a:extLst>
              <a:ext uri="{FF2B5EF4-FFF2-40B4-BE49-F238E27FC236}">
                <a16:creationId xmlns:a16="http://schemas.microsoft.com/office/drawing/2014/main" id="{68DA1615-EF81-4CB7-B6B7-9243B9A3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628A33-2297-477D-9EB0-7E094DC0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92" y="1032483"/>
            <a:ext cx="5037616" cy="2982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Dlaczego </a:t>
            </a:r>
            <a:r>
              <a:rPr lang="en-US" sz="6000" b="1" kern="120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warto</a:t>
            </a:r>
            <a:r>
              <a:rPr lang="en-US" sz="60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uczyć</a:t>
            </a:r>
            <a:r>
              <a:rPr lang="en-US" sz="60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60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języków</a:t>
            </a:r>
            <a:r>
              <a:rPr lang="en-US" sz="60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lang="en-US" sz="6000" b="1" kern="120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43175E-E0BE-4BD1-9D3D-66E8C69E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96" y="4150051"/>
            <a:ext cx="5037616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kern="1200" err="1">
                <a:latin typeface="+mn-lt"/>
                <a:ea typeface="+mn-ea"/>
                <a:cs typeface="+mn-cs"/>
              </a:rPr>
              <a:t>Ucząc</a:t>
            </a:r>
            <a:r>
              <a:rPr lang="en-US" b="1" kern="1200"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latin typeface="+mn-lt"/>
                <a:ea typeface="+mn-ea"/>
                <a:cs typeface="+mn-cs"/>
              </a:rPr>
              <a:t>się</a:t>
            </a:r>
            <a:r>
              <a:rPr lang="en-US" b="1" kern="1200"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latin typeface="+mn-lt"/>
                <a:ea typeface="+mn-ea"/>
                <a:cs typeface="+mn-cs"/>
              </a:rPr>
              <a:t>języków</a:t>
            </a:r>
            <a:r>
              <a:rPr lang="en-US" b="1" kern="1200">
                <a:latin typeface="+mn-lt"/>
                <a:ea typeface="+mn-ea"/>
                <a:cs typeface="+mn-cs"/>
              </a:rPr>
              <a:t>, </a:t>
            </a:r>
            <a:r>
              <a:rPr lang="en-US" b="1" kern="1200" err="1">
                <a:latin typeface="+mn-lt"/>
                <a:ea typeface="+mn-ea"/>
                <a:cs typeface="+mn-cs"/>
              </a:rPr>
              <a:t>dajemy</a:t>
            </a:r>
            <a:r>
              <a:rPr lang="en-US" b="1" kern="1200"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latin typeface="+mn-lt"/>
                <a:ea typeface="+mn-ea"/>
                <a:cs typeface="+mn-cs"/>
              </a:rPr>
              <a:t>sobie</a:t>
            </a:r>
            <a:r>
              <a:rPr lang="en-US" b="1" kern="1200"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latin typeface="+mn-lt"/>
                <a:ea typeface="+mn-ea"/>
                <a:cs typeface="+mn-cs"/>
              </a:rPr>
              <a:t>większe</a:t>
            </a:r>
            <a:r>
              <a:rPr lang="en-US" b="1" kern="1200"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latin typeface="+mn-lt"/>
                <a:ea typeface="+mn-ea"/>
                <a:cs typeface="+mn-cs"/>
              </a:rPr>
              <a:t>szanse</a:t>
            </a:r>
            <a:r>
              <a:rPr lang="en-US" b="1" kern="1200"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latin typeface="+mn-lt"/>
                <a:ea typeface="+mn-ea"/>
                <a:cs typeface="+mn-cs"/>
              </a:rPr>
              <a:t>na</a:t>
            </a:r>
            <a:r>
              <a:rPr lang="en-US" b="1" kern="1200"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latin typeface="+mn-lt"/>
                <a:ea typeface="+mn-ea"/>
                <a:cs typeface="+mn-cs"/>
              </a:rPr>
              <a:t>zdobycie</a:t>
            </a:r>
            <a:r>
              <a:rPr lang="en-US" b="1" kern="1200"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latin typeface="+mn-lt"/>
                <a:ea typeface="+mn-ea"/>
                <a:cs typeface="+mn-cs"/>
              </a:rPr>
              <a:t>lepszej</a:t>
            </a:r>
            <a:r>
              <a:rPr lang="en-US" b="1" kern="1200"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latin typeface="+mn-lt"/>
                <a:ea typeface="+mn-ea"/>
                <a:cs typeface="+mn-cs"/>
              </a:rPr>
              <a:t>pracy</a:t>
            </a:r>
            <a:r>
              <a:rPr lang="en-US" b="1" kern="1200">
                <a:latin typeface="+mn-lt"/>
                <a:ea typeface="+mn-ea"/>
                <a:cs typeface="+mn-cs"/>
              </a:rPr>
              <a:t>  w </a:t>
            </a:r>
            <a:r>
              <a:rPr lang="en-US" b="1" kern="1200" err="1">
                <a:latin typeface="+mn-lt"/>
                <a:ea typeface="+mn-ea"/>
                <a:cs typeface="+mn-cs"/>
              </a:rPr>
              <a:t>przyszłości</a:t>
            </a:r>
            <a:r>
              <a:rPr lang="en-US" b="1" kern="1200">
                <a:latin typeface="+mn-lt"/>
                <a:ea typeface="+mn-ea"/>
                <a:cs typeface="+mn-cs"/>
              </a:rPr>
              <a:t>. </a:t>
            </a:r>
            <a:endParaRPr lang="en-US" b="1" kern="1200">
              <a:latin typeface="+mn-lt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D964DC-DE75-4BCF-B5D4-5A8276F2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Dlaczego warto uczyć się języków?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73CBAB-A3E2-41C1-A38A-8F80A477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3600" b="1" dirty="0"/>
              <a:t>Ucząc się języków obcych, mamy możliwość kontynuowania nauki poza granicami swojego </a:t>
            </a:r>
            <a:r>
              <a:rPr lang="pl-PL" sz="3600" b="1" dirty="0" err="1"/>
              <a:t>państwa,np</a:t>
            </a:r>
            <a:r>
              <a:rPr lang="pl-PL" sz="3600" b="1" dirty="0"/>
              <a:t>. na wymianie międzyszkolnej lub studiowania.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wewnątrz, stół, siedzi, computer&#10;&#10;Opis wygenerowany automatycznie">
            <a:extLst>
              <a:ext uri="{FF2B5EF4-FFF2-40B4-BE49-F238E27FC236}">
                <a16:creationId xmlns:a16="http://schemas.microsoft.com/office/drawing/2014/main" id="{37DE614E-A11B-4EE2-9EAF-9FA88D03E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0" r="28749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tół, siedzi, małe, szkło&#10;&#10;Opis wygenerowany automatycznie">
            <a:extLst>
              <a:ext uri="{FF2B5EF4-FFF2-40B4-BE49-F238E27FC236}">
                <a16:creationId xmlns:a16="http://schemas.microsoft.com/office/drawing/2014/main" id="{4D41E292-54BD-468E-9DF5-1EB375580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0" b="258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EB8E48-977B-41FC-B92E-6C0B36290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pPr algn="l"/>
            <a:r>
              <a:rPr lang="pl-PL" sz="6600" b="1" dirty="0"/>
              <a:t>Dziękuję za uwagę!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1DBEF6-F2A1-4CB5-A087-02F498A2F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dirty="0"/>
              <a:t>Jakub Korycki kl.4a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116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ShapesVTI</vt:lpstr>
      <vt:lpstr>Dlaczego warto uczyć się języków ?</vt:lpstr>
      <vt:lpstr>Dlaczego warto uczyć się języków?</vt:lpstr>
      <vt:lpstr>Dlaczego warto uczyć się języków?</vt:lpstr>
      <vt:lpstr>Dlaczego warto uczyć się języków?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62</cp:revision>
  <dcterms:created xsi:type="dcterms:W3CDTF">2020-09-11T14:53:00Z</dcterms:created>
  <dcterms:modified xsi:type="dcterms:W3CDTF">2020-10-01T21:23:38Z</dcterms:modified>
</cp:coreProperties>
</file>