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3B2D9-2860-470A-A39C-92ADB5FD0BBE}" v="2658" dt="2020-09-20T18:24:43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stół&#10;&#10;Opis wygenerowany automatycznie">
            <a:extLst>
              <a:ext uri="{FF2B5EF4-FFF2-40B4-BE49-F238E27FC236}">
                <a16:creationId xmlns:a16="http://schemas.microsoft.com/office/drawing/2014/main" id="{4989221E-EF05-4D69-827D-F78B1CA07A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9288" b="1571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 Light"/>
              </a:rPr>
              <a:t>Dlaczego warto uczyć się języków?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"/>
              </a:rPr>
              <a:t>Klara Janczyk VIc</a:t>
            </a:r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stół, pomieszczenie&#10;&#10;Opis wygenerowany automatycznie">
            <a:extLst>
              <a:ext uri="{FF2B5EF4-FFF2-40B4-BE49-F238E27FC236}">
                <a16:creationId xmlns:a16="http://schemas.microsoft.com/office/drawing/2014/main" id="{42A7D79E-ADB8-4EF3-9F80-33DDEC1DDD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3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36C607-AF37-41B6-820B-A8038ADB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pl-PL" sz="3600">
                <a:cs typeface="Calibri Light"/>
              </a:rPr>
              <a:t>Po co nam języki obce?</a:t>
            </a:r>
          </a:p>
        </p:txBody>
      </p:sp>
      <p:cxnSp>
        <p:nvCxnSpPr>
          <p:cNvPr id="33" name="Straight Connector 25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E10A38-D173-49AC-9D1A-83680B36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>
                <a:cs typeface="Calibri"/>
              </a:rPr>
              <a:t>Są bardzo potrzebne w życiu. Przez nie doskonalimy swoją wiedzę i szkolimy umysł.</a:t>
            </a:r>
            <a:br>
              <a:rPr lang="en-US" sz="1800" dirty="0">
                <a:cs typeface="Calibri"/>
              </a:rPr>
            </a:br>
            <a:r>
              <a:rPr lang="en-US" sz="1800">
                <a:cs typeface="Calibri"/>
              </a:rPr>
              <a:t>Ucząc się języków obcych, ćwiczymy pamięć, koncentrację oraz rozwijamy swoje horyzonty.</a:t>
            </a:r>
            <a:endParaRPr lang="pl-PL"/>
          </a:p>
          <a:p>
            <a:r>
              <a:rPr lang="en-US" sz="1800">
                <a:cs typeface="Calibri"/>
              </a:rPr>
              <a:t>Znajmość języków obcych pozwala spojrzeć na inne kraje i ich kultury w niestandardowy sposób.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zewnętrzne, latanie, kobieta, stół&#10;&#10;Opis wygenerowany automatycznie">
            <a:extLst>
              <a:ext uri="{FF2B5EF4-FFF2-40B4-BE49-F238E27FC236}">
                <a16:creationId xmlns:a16="http://schemas.microsoft.com/office/drawing/2014/main" id="{831ADE8B-132B-4861-879F-907A053A21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99" r="-2" b="7786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5" name="Obraz 5" descr="Obraz zawierający okno, wewnątrz, osoba, stół&#10;&#10;Opis wygenerowany automatycznie">
            <a:extLst>
              <a:ext uri="{FF2B5EF4-FFF2-40B4-BE49-F238E27FC236}">
                <a16:creationId xmlns:a16="http://schemas.microsoft.com/office/drawing/2014/main" id="{D8633C13-0D1B-45E9-8D81-F8C5FAD83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529" r="-2" b="9497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340331-D9C5-4399-BEFD-03F0D6DF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pl-PL" sz="2600">
                <a:cs typeface="Calibri Light"/>
              </a:rPr>
              <a:t>Dzięki językom możemy </a:t>
            </a:r>
            <a:r>
              <a:rPr lang="pl-PL" sz="2600" dirty="0">
                <a:cs typeface="Calibri Light"/>
              </a:rPr>
              <a:t>znaleźć lepszą uczelnię i pracę.</a:t>
            </a:r>
            <a:endParaRPr lang="pl-PL" sz="2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9FF685-9A32-43FD-87D7-9AE5E82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Języki pozwalają nam również na dostanie się na lepszą uczelnię a nawet studiowanie za granicą. W pracy języki obce bardzo się przydają. Mamy kontakt z klientami z różnych krajów, rozmawiamy telefonicznie i piszemy maile w różnych językach.</a:t>
            </a:r>
            <a:endParaRPr lang="en-US" sz="2000" dirty="0">
              <a:cs typeface="Calibri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96A3BA9-B34D-4ECB-A0E7-F701CDCA4CDB}"/>
              </a:ext>
            </a:extLst>
          </p:cNvPr>
          <p:cNvSpPr txBox="1"/>
          <p:nvPr/>
        </p:nvSpPr>
        <p:spPr>
          <a:xfrm flipV="1">
            <a:off x="143107" y="-119741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/>
              <a:t>Kliknij, aby dodać tekst</a:t>
            </a:r>
          </a:p>
        </p:txBody>
      </p:sp>
    </p:spTree>
    <p:extLst>
      <p:ext uri="{BB962C8B-B14F-4D97-AF65-F5344CB8AC3E}">
        <p14:creationId xmlns:p14="http://schemas.microsoft.com/office/powerpoint/2010/main" val="180742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zewnętrzne, osoba, góra, trawa&#10;&#10;Opis wygenerowany automatycznie">
            <a:extLst>
              <a:ext uri="{FF2B5EF4-FFF2-40B4-BE49-F238E27FC236}">
                <a16:creationId xmlns:a16="http://schemas.microsoft.com/office/drawing/2014/main" id="{81CFCD1B-3BB9-4A5A-859A-9BDB928565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60" r="-1" b="648"/>
          <a:stretch/>
        </p:blipFill>
        <p:spPr>
          <a:xfrm>
            <a:off x="20" y="74351"/>
            <a:ext cx="12188932" cy="6857990"/>
          </a:xfrm>
          <a:prstGeom prst="rect">
            <a:avLst/>
          </a:prstGeom>
        </p:spPr>
      </p:pic>
      <p:sp>
        <p:nvSpPr>
          <p:cNvPr id="17" name="Freeform: Shape 19">
            <a:extLst>
              <a:ext uri="{FF2B5EF4-FFF2-40B4-BE49-F238E27FC236}">
                <a16:creationId xmlns:a16="http://schemas.microsoft.com/office/drawing/2014/main" id="{5E8D2E83-FB3A-40E7-A9E5-7AB389D61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23809"/>
            <a:ext cx="11016943" cy="2262375"/>
          </a:xfrm>
          <a:custGeom>
            <a:avLst/>
            <a:gdLst>
              <a:gd name="connsiteX0" fmla="*/ 0 w 11016943"/>
              <a:gd name="connsiteY0" fmla="*/ 0 h 2262375"/>
              <a:gd name="connsiteX1" fmla="*/ 9969166 w 11016943"/>
              <a:gd name="connsiteY1" fmla="*/ 0 h 2262375"/>
              <a:gd name="connsiteX2" fmla="*/ 11016943 w 11016943"/>
              <a:gd name="connsiteY2" fmla="*/ 2262375 h 2262375"/>
              <a:gd name="connsiteX3" fmla="*/ 4942050 w 11016943"/>
              <a:gd name="connsiteY3" fmla="*/ 2262375 h 2262375"/>
              <a:gd name="connsiteX4" fmla="*/ 4582160 w 11016943"/>
              <a:gd name="connsiteY4" fmla="*/ 2262375 h 2262375"/>
              <a:gd name="connsiteX5" fmla="*/ 0 w 11016943"/>
              <a:gd name="connsiteY5" fmla="*/ 2262375 h 22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6943" h="2262375">
                <a:moveTo>
                  <a:pt x="0" y="0"/>
                </a:moveTo>
                <a:lnTo>
                  <a:pt x="9969166" y="0"/>
                </a:lnTo>
                <a:lnTo>
                  <a:pt x="11016943" y="2262375"/>
                </a:lnTo>
                <a:lnTo>
                  <a:pt x="4942050" y="2262375"/>
                </a:lnTo>
                <a:lnTo>
                  <a:pt x="4582160" y="2262375"/>
                </a:lnTo>
                <a:lnTo>
                  <a:pt x="0" y="226237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B79573A-587B-48FE-BA49-CE800822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2" y="4185749"/>
            <a:ext cx="9265771" cy="622836"/>
          </a:xfrm>
        </p:spPr>
        <p:txBody>
          <a:bodyPr>
            <a:normAutofit/>
          </a:bodyPr>
          <a:lstStyle/>
          <a:p>
            <a:r>
              <a:rPr lang="pl-PL" sz="2800">
                <a:cs typeface="Calibri Light"/>
              </a:rPr>
              <a:t>Języki obce pozwalają poczuć się mieszkańcami całego świata</a:t>
            </a:r>
          </a:p>
        </p:txBody>
      </p:sp>
      <p:sp>
        <p:nvSpPr>
          <p:cNvPr id="15" name="Symbol zastępczy zawartości 14">
            <a:extLst>
              <a:ext uri="{FF2B5EF4-FFF2-40B4-BE49-F238E27FC236}">
                <a16:creationId xmlns:a16="http://schemas.microsoft.com/office/drawing/2014/main" id="{329973B6-97B8-4666-919E-B6A5656F0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3" y="4856921"/>
            <a:ext cx="9565028" cy="12492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800">
                <a:cs typeface="Calibri"/>
              </a:rPr>
              <a:t>Komunikujemy się i rozmawiamy w danym języku.</a:t>
            </a:r>
            <a:r>
              <a:rPr lang="pl-PL" sz="1800" dirty="0">
                <a:ea typeface="+mn-lt"/>
                <a:cs typeface="+mn-lt"/>
              </a:rPr>
              <a:t> </a:t>
            </a:r>
          </a:p>
          <a:p>
            <a:r>
              <a:rPr lang="pl-PL" sz="1800">
                <a:ea typeface="+mn-lt"/>
                <a:cs typeface="+mn-lt"/>
              </a:rPr>
              <a:t>Bez problemu czytamy  w oryginale książki, oglądamy filmy i doświadczamy codziennego życia mieszkańców innego kraju.</a:t>
            </a:r>
            <a:endParaRPr lang="pl-PL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160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stół, wewnątrz, żyjący, pomieszczenie&#10;&#10;Opis wygenerowany automatycznie">
            <a:extLst>
              <a:ext uri="{FF2B5EF4-FFF2-40B4-BE49-F238E27FC236}">
                <a16:creationId xmlns:a16="http://schemas.microsoft.com/office/drawing/2014/main" id="{30606BF5-7FA8-4826-AB11-C459554C5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3" r="31476" b="662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A908ED3-9CC6-47B8-9B28-F4251D04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/>
              <a:t>Dzięki językom obcym możemy porozumiewać się bez problemu w restauracjach i kawiarniach.</a:t>
            </a:r>
            <a:br>
              <a:rPr lang="en-US" sz="1800"/>
            </a:br>
            <a:endParaRPr lang="en-US" sz="18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A8D83D-F782-4E0A-A8D4-668F3E4CF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700"/>
              <a:t>Znajomość języka obcego przyda nam się kiedy będziemy chcieli zamówić coś w restauracji lub kawiarni podczas wyjazdu wakacyjnego lub służbowego. Łatwo zamówimy pokój w hotelu lub wynajmiemy samochód w obcym kraju.</a:t>
            </a:r>
          </a:p>
          <a:p>
            <a:pPr marL="0" indent="0">
              <a:buNone/>
            </a:pPr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861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wewnątrz, stół, obiekt, małe&#10;&#10;Opis wygenerowany automatycznie">
            <a:extLst>
              <a:ext uri="{FF2B5EF4-FFF2-40B4-BE49-F238E27FC236}">
                <a16:creationId xmlns:a16="http://schemas.microsoft.com/office/drawing/2014/main" id="{E285E2DF-B87E-4109-8D7A-F799F9A1D5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8814" b="1465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976BED7-6B87-4E6C-9DD1-845FE038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Dziękuję za uwagę i życzę miłego dnia :-)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BF49C-6FAF-4641-B343-91E363B6F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FFFFFF"/>
                </a:solidFill>
              </a:rPr>
              <a:t>Thank you for your attention and have a nice day :-)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>
                <a:ea typeface="+mn-lt"/>
                <a:cs typeface="+mn-lt"/>
              </a:rPr>
              <a:t>Спасибо за внимание и хорошего дня :-)</a:t>
            </a:r>
            <a:endParaRPr lang="en-US" sz="24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5735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Motyw pakietu Office</vt:lpstr>
      <vt:lpstr>Dlaczego warto uczyć się języków?</vt:lpstr>
      <vt:lpstr>Po co nam języki obce?</vt:lpstr>
      <vt:lpstr>Dzięki językom możemy znaleźć lepszą uczelnię i pracę.</vt:lpstr>
      <vt:lpstr>Języki obce pozwalają poczuć się mieszkańcami całego świata</vt:lpstr>
      <vt:lpstr>Dzięki językom obcym możemy porozumiewać się bez problemu w restauracjach i kawiarniach. </vt:lpstr>
      <vt:lpstr>Dziękuję za uwagę i życzę miłego dnia :-)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522</cp:revision>
  <dcterms:created xsi:type="dcterms:W3CDTF">2020-09-20T11:21:30Z</dcterms:created>
  <dcterms:modified xsi:type="dcterms:W3CDTF">2020-10-01T21:28:01Z</dcterms:modified>
</cp:coreProperties>
</file>