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9C26-3E92-46DD-A2AC-CD4AF9C89A5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D75-BA0F-479D-8D63-B2E5E90D71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825836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9C26-3E92-46DD-A2AC-CD4AF9C89A5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D75-BA0F-479D-8D63-B2E5E90D71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63805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9C26-3E92-46DD-A2AC-CD4AF9C89A5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D75-BA0F-479D-8D63-B2E5E90D71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21883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9C26-3E92-46DD-A2AC-CD4AF9C89A5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D75-BA0F-479D-8D63-B2E5E90D71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217912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9C26-3E92-46DD-A2AC-CD4AF9C89A5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D75-BA0F-479D-8D63-B2E5E90D71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05317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9C26-3E92-46DD-A2AC-CD4AF9C89A5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D75-BA0F-479D-8D63-B2E5E90D71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72984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9C26-3E92-46DD-A2AC-CD4AF9C89A5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D75-BA0F-479D-8D63-B2E5E90D71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552714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9C26-3E92-46DD-A2AC-CD4AF9C89A5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D75-BA0F-479D-8D63-B2E5E90D71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557414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9C26-3E92-46DD-A2AC-CD4AF9C89A5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D75-BA0F-479D-8D63-B2E5E90D71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1296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9C26-3E92-46DD-A2AC-CD4AF9C89A5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D75-BA0F-479D-8D63-B2E5E90D71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51915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9C26-3E92-46DD-A2AC-CD4AF9C89A5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D75-BA0F-479D-8D63-B2E5E90D71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9C26-3E92-46DD-A2AC-CD4AF9C89A5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8DD75-BA0F-479D-8D63-B2E5E90D71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24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3.emf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k poradzić sobie, z wyśmiewaniem i dokuczaniem ? - Zapytaj.onet.pl -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782" y="188640"/>
            <a:ext cx="1055571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1806997"/>
            <a:ext cx="7772400" cy="1470025"/>
          </a:xfrm>
        </p:spPr>
        <p:txBody>
          <a:bodyPr>
            <a:noAutofit/>
          </a:bodyPr>
          <a:lstStyle/>
          <a:p>
            <a:r>
              <a:rPr lang="pl-P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WHY IS IT IMPORTANT TO LEARN LANGUAGES?</a:t>
            </a:r>
            <a:endParaRPr lang="pl-P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0136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0110">
            <a:off x="561248" y="2177818"/>
            <a:ext cx="15049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languages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425355"/>
          </a:xfrm>
        </p:spPr>
        <p:txBody>
          <a:bodyPr>
            <a:normAutofit lnSpcReduction="10000"/>
          </a:bodyPr>
          <a:lstStyle/>
          <a:p>
            <a:endParaRPr lang="pl-PL" sz="3800" b="1" dirty="0" smtClean="0"/>
          </a:p>
          <a:p>
            <a:endParaRPr lang="pl-PL" sz="3800" b="1" dirty="0"/>
          </a:p>
          <a:p>
            <a:endParaRPr lang="pl-PL" sz="3800" b="1" dirty="0" smtClean="0"/>
          </a:p>
          <a:p>
            <a:endParaRPr lang="pl-PL" sz="3800" b="1" dirty="0"/>
          </a:p>
          <a:p>
            <a:endParaRPr lang="pl-PL" sz="3800" b="1" dirty="0" smtClean="0"/>
          </a:p>
          <a:p>
            <a:pPr algn="just"/>
            <a:r>
              <a:rPr lang="pl-PL" sz="3800" b="1" dirty="0" err="1" smtClean="0"/>
              <a:t>You</a:t>
            </a:r>
            <a:r>
              <a:rPr lang="pl-PL" sz="3800" b="1" dirty="0" smtClean="0"/>
              <a:t> </a:t>
            </a:r>
            <a:r>
              <a:rPr lang="pl-PL" sz="3800" b="1" dirty="0" err="1"/>
              <a:t>can</a:t>
            </a:r>
            <a:r>
              <a:rPr lang="pl-PL" sz="3800" b="1" dirty="0"/>
              <a:t> </a:t>
            </a:r>
            <a:r>
              <a:rPr lang="pl-PL" sz="3800" b="1" dirty="0" err="1"/>
              <a:t>travel</a:t>
            </a:r>
            <a:r>
              <a:rPr lang="pl-PL" sz="3800" b="1" dirty="0"/>
              <a:t> a lot</a:t>
            </a:r>
            <a:r>
              <a:rPr lang="pl-PL" sz="3800" dirty="0"/>
              <a:t>- </a:t>
            </a:r>
            <a:r>
              <a:rPr lang="pl-PL" sz="3800" dirty="0" err="1"/>
              <a:t>you</a:t>
            </a:r>
            <a:r>
              <a:rPr lang="pl-PL" sz="3800" dirty="0"/>
              <a:t> </a:t>
            </a:r>
            <a:r>
              <a:rPr lang="pl-PL" sz="3800" dirty="0" err="1"/>
              <a:t>know</a:t>
            </a:r>
            <a:r>
              <a:rPr lang="pl-PL" sz="3800" dirty="0"/>
              <a:t> </a:t>
            </a:r>
            <a:r>
              <a:rPr lang="pl-PL" sz="3800" dirty="0" err="1"/>
              <a:t>how</a:t>
            </a:r>
            <a:r>
              <a:rPr lang="pl-PL" sz="3800" dirty="0"/>
              <a:t> to </a:t>
            </a:r>
            <a:r>
              <a:rPr lang="pl-PL" sz="3800" dirty="0" err="1"/>
              <a:t>communicate</a:t>
            </a:r>
            <a:r>
              <a:rPr lang="pl-PL" sz="3800" dirty="0"/>
              <a:t> with </a:t>
            </a:r>
            <a:r>
              <a:rPr lang="pl-PL" sz="3800" dirty="0" err="1"/>
              <a:t>other</a:t>
            </a:r>
            <a:r>
              <a:rPr lang="pl-PL" sz="3800" dirty="0"/>
              <a:t> </a:t>
            </a:r>
            <a:r>
              <a:rPr lang="pl-PL" sz="3800" dirty="0" err="1"/>
              <a:t>people</a:t>
            </a:r>
            <a:r>
              <a:rPr lang="pl-PL" sz="3800" dirty="0"/>
              <a:t>.</a:t>
            </a:r>
          </a:p>
          <a:p>
            <a:pPr marL="0" indent="0">
              <a:buNone/>
            </a:pPr>
            <a:endParaRPr lang="pl-PL" sz="3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68" y="1993895"/>
            <a:ext cx="399644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00151" y="1588803"/>
            <a:ext cx="46348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3800" b="1" dirty="0" err="1"/>
              <a:t>You</a:t>
            </a:r>
            <a:r>
              <a:rPr lang="pl-PL" sz="3800" b="1" dirty="0"/>
              <a:t> </a:t>
            </a:r>
            <a:r>
              <a:rPr lang="pl-PL" sz="3800" b="1" dirty="0" err="1"/>
              <a:t>can</a:t>
            </a:r>
            <a:r>
              <a:rPr lang="pl-PL" sz="3800" b="1" dirty="0"/>
              <a:t> </a:t>
            </a:r>
            <a:r>
              <a:rPr lang="pl-PL" sz="3800" b="1" dirty="0" err="1"/>
              <a:t>have</a:t>
            </a:r>
            <a:r>
              <a:rPr lang="pl-PL" sz="3800" b="1" dirty="0"/>
              <a:t> </a:t>
            </a:r>
            <a:r>
              <a:rPr lang="pl-PL" sz="3800" b="1" dirty="0" err="1"/>
              <a:t>more</a:t>
            </a:r>
            <a:r>
              <a:rPr lang="pl-PL" sz="3800" b="1" dirty="0"/>
              <a:t/>
            </a:r>
            <a:br>
              <a:rPr lang="pl-PL" sz="3800" b="1" dirty="0"/>
            </a:br>
            <a:r>
              <a:rPr lang="pl-PL" sz="3800" b="1" dirty="0" err="1"/>
              <a:t>friends</a:t>
            </a:r>
            <a:r>
              <a:rPr lang="pl-PL" sz="3800" dirty="0"/>
              <a:t>- </a:t>
            </a:r>
            <a:r>
              <a:rPr lang="pl-PL" sz="3800" dirty="0" err="1"/>
              <a:t>also</a:t>
            </a:r>
            <a:r>
              <a:rPr lang="pl-PL" sz="3800" dirty="0"/>
              <a:t> from </a:t>
            </a:r>
            <a:br>
              <a:rPr lang="pl-PL" sz="3800" dirty="0"/>
            </a:br>
            <a:r>
              <a:rPr lang="pl-PL" sz="3800" dirty="0"/>
              <a:t>Poland, from </a:t>
            </a:r>
            <a:r>
              <a:rPr lang="pl-PL" sz="3800" dirty="0" err="1"/>
              <a:t>your</a:t>
            </a:r>
            <a:r>
              <a:rPr lang="pl-PL" sz="3800" dirty="0"/>
              <a:t> </a:t>
            </a:r>
            <a:br>
              <a:rPr lang="pl-PL" sz="3800" dirty="0"/>
            </a:br>
            <a:r>
              <a:rPr lang="pl-PL" sz="3800" dirty="0" err="1"/>
              <a:t>house</a:t>
            </a:r>
            <a:r>
              <a:rPr lang="pl-PL" sz="3800" dirty="0"/>
              <a:t> </a:t>
            </a:r>
            <a:r>
              <a:rPr lang="pl-PL" sz="3800" dirty="0" err="1"/>
              <a:t>you</a:t>
            </a:r>
            <a:r>
              <a:rPr lang="pl-PL" sz="3800" dirty="0"/>
              <a:t> </a:t>
            </a:r>
            <a:r>
              <a:rPr lang="pl-PL" sz="3800" dirty="0" err="1"/>
              <a:t>can</a:t>
            </a:r>
            <a:r>
              <a:rPr lang="pl-PL" sz="3800" dirty="0"/>
              <a:t> chat</a:t>
            </a:r>
            <a:br>
              <a:rPr lang="pl-PL" sz="3800" dirty="0"/>
            </a:br>
            <a:r>
              <a:rPr lang="pl-PL" sz="3800" dirty="0"/>
              <a:t>with </a:t>
            </a:r>
            <a:r>
              <a:rPr lang="pl-PL" sz="3800" dirty="0" err="1"/>
              <a:t>other</a:t>
            </a:r>
            <a:r>
              <a:rPr lang="pl-PL" sz="3800" dirty="0"/>
              <a:t> </a:t>
            </a:r>
            <a:r>
              <a:rPr lang="pl-PL" sz="3800" dirty="0" err="1"/>
              <a:t>teenagers</a:t>
            </a:r>
            <a:r>
              <a:rPr lang="pl-PL" sz="1600" dirty="0"/>
              <a:t>.</a:t>
            </a:r>
            <a:r>
              <a:rPr lang="pl-PL" sz="16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3800" dirty="0"/>
          </a:p>
        </p:txBody>
      </p:sp>
    </p:spTree>
    <p:extLst>
      <p:ext uri="{BB962C8B-B14F-4D97-AF65-F5344CB8AC3E}">
        <p14:creationId xmlns:p14="http://schemas.microsoft.com/office/powerpoint/2010/main" val="3892173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0"/>
            <a:ext cx="12208272" cy="686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069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8424" y="476672"/>
            <a:ext cx="8229600" cy="5649491"/>
          </a:xfrm>
        </p:spPr>
        <p:txBody>
          <a:bodyPr>
            <a:normAutofit/>
          </a:bodyPr>
          <a:lstStyle/>
          <a:p>
            <a:r>
              <a:rPr lang="pl-PL" sz="3800" b="1" dirty="0" smtClean="0"/>
              <a:t>It </a:t>
            </a:r>
            <a:r>
              <a:rPr lang="pl-PL" sz="3800" b="1" dirty="0" err="1" smtClean="0"/>
              <a:t>will</a:t>
            </a:r>
            <a:r>
              <a:rPr lang="pl-PL" sz="3800" b="1" dirty="0" smtClean="0"/>
              <a:t> be </a:t>
            </a:r>
            <a:r>
              <a:rPr lang="pl-PL" sz="3800" b="1" dirty="0" err="1" smtClean="0"/>
              <a:t>easier</a:t>
            </a:r>
            <a:r>
              <a:rPr lang="pl-PL" sz="3800" b="1" dirty="0" smtClean="0"/>
              <a:t> for </a:t>
            </a:r>
            <a:r>
              <a:rPr lang="pl-PL" sz="3800" b="1" dirty="0" err="1" smtClean="0"/>
              <a:t>you</a:t>
            </a:r>
            <a:r>
              <a:rPr lang="pl-PL" sz="3800" b="1" dirty="0" smtClean="0"/>
              <a:t> to </a:t>
            </a:r>
            <a:r>
              <a:rPr lang="pl-PL" sz="3800" b="1" dirty="0" err="1" smtClean="0"/>
              <a:t>get</a:t>
            </a:r>
            <a:r>
              <a:rPr lang="pl-PL" sz="3800" b="1" dirty="0" smtClean="0"/>
              <a:t> to </a:t>
            </a:r>
            <a:r>
              <a:rPr lang="pl-PL" sz="3800" b="1" dirty="0" err="1" smtClean="0"/>
              <a:t>your</a:t>
            </a:r>
            <a:r>
              <a:rPr lang="pl-PL" sz="3800" b="1" dirty="0" smtClean="0"/>
              <a:t> </a:t>
            </a:r>
            <a:r>
              <a:rPr lang="pl-PL" sz="3800" b="1" dirty="0" err="1" smtClean="0"/>
              <a:t>dream</a:t>
            </a:r>
            <a:r>
              <a:rPr lang="pl-PL" sz="3800" b="1" dirty="0" smtClean="0"/>
              <a:t> </a:t>
            </a:r>
            <a:r>
              <a:rPr lang="pl-PL" sz="3800" b="1" dirty="0" err="1" smtClean="0"/>
              <a:t>secondary</a:t>
            </a:r>
            <a:r>
              <a:rPr lang="pl-PL" sz="3800" b="1" dirty="0" smtClean="0"/>
              <a:t> </a:t>
            </a:r>
            <a:r>
              <a:rPr lang="pl-PL" sz="3800" b="1" dirty="0" err="1" smtClean="0"/>
              <a:t>school</a:t>
            </a:r>
            <a:r>
              <a:rPr lang="pl-PL" sz="3800" b="1" dirty="0" smtClean="0"/>
              <a:t> </a:t>
            </a:r>
            <a:r>
              <a:rPr lang="pl-PL" sz="3800" b="1" dirty="0" err="1" smtClean="0"/>
              <a:t>or</a:t>
            </a:r>
            <a:r>
              <a:rPr lang="pl-PL" sz="3800" b="1" dirty="0" smtClean="0"/>
              <a:t> </a:t>
            </a:r>
            <a:r>
              <a:rPr lang="pl-PL" sz="3800" b="1" dirty="0" err="1" smtClean="0"/>
              <a:t>studies</a:t>
            </a:r>
            <a:r>
              <a:rPr lang="pl-PL" sz="3800" b="1" dirty="0" smtClean="0"/>
              <a:t>.</a:t>
            </a:r>
            <a:endParaRPr lang="pl-PL" sz="3800" b="1" dirty="0"/>
          </a:p>
          <a:p>
            <a:endParaRPr lang="pl-PL" sz="3800" b="1" dirty="0" smtClean="0"/>
          </a:p>
          <a:p>
            <a:r>
              <a:rPr lang="pl-PL" sz="3800" b="1" dirty="0" smtClean="0"/>
              <a:t>In the </a:t>
            </a:r>
            <a:r>
              <a:rPr lang="pl-PL" sz="3800" b="1" dirty="0" err="1" smtClean="0"/>
              <a:t>future</a:t>
            </a:r>
            <a:r>
              <a:rPr lang="pl-PL" sz="3800" b="1" dirty="0" smtClean="0"/>
              <a:t> </a:t>
            </a:r>
            <a:r>
              <a:rPr lang="pl-PL" sz="3800" b="1" dirty="0" err="1" smtClean="0"/>
              <a:t>it</a:t>
            </a:r>
            <a:r>
              <a:rPr lang="pl-PL" sz="3800" b="1" dirty="0" smtClean="0"/>
              <a:t> </a:t>
            </a:r>
            <a:r>
              <a:rPr lang="pl-PL" sz="3800" b="1" dirty="0" err="1" smtClean="0"/>
              <a:t>will</a:t>
            </a:r>
            <a:r>
              <a:rPr lang="pl-PL" sz="3800" b="1" dirty="0" smtClean="0"/>
              <a:t> </a:t>
            </a:r>
            <a:br>
              <a:rPr lang="pl-PL" sz="3800" b="1" dirty="0" smtClean="0"/>
            </a:br>
            <a:r>
              <a:rPr lang="pl-PL" sz="3800" b="1" dirty="0" smtClean="0"/>
              <a:t>be </a:t>
            </a:r>
            <a:r>
              <a:rPr lang="pl-PL" sz="3800" b="1" dirty="0" err="1" smtClean="0"/>
              <a:t>easier</a:t>
            </a:r>
            <a:r>
              <a:rPr lang="pl-PL" sz="3800" b="1" dirty="0" smtClean="0"/>
              <a:t> for </a:t>
            </a:r>
            <a:r>
              <a:rPr lang="pl-PL" sz="3800" b="1" dirty="0" err="1" smtClean="0"/>
              <a:t>you</a:t>
            </a:r>
            <a:r>
              <a:rPr lang="pl-PL" sz="3800" b="1" dirty="0" smtClean="0"/>
              <a:t> to </a:t>
            </a:r>
            <a:br>
              <a:rPr lang="pl-PL" sz="3800" b="1" dirty="0" smtClean="0"/>
            </a:br>
            <a:r>
              <a:rPr lang="pl-PL" sz="3800" b="1" dirty="0" err="1" smtClean="0"/>
              <a:t>find</a:t>
            </a:r>
            <a:r>
              <a:rPr lang="pl-PL" sz="3800" b="1" dirty="0" smtClean="0"/>
              <a:t> a  </a:t>
            </a:r>
            <a:r>
              <a:rPr lang="pl-PL" sz="3800" b="1" dirty="0" err="1" smtClean="0"/>
              <a:t>good</a:t>
            </a:r>
            <a:r>
              <a:rPr lang="pl-PL" sz="3800" b="1" dirty="0" smtClean="0"/>
              <a:t> </a:t>
            </a:r>
            <a:r>
              <a:rPr lang="pl-PL" sz="3800" b="1" dirty="0" err="1" smtClean="0"/>
              <a:t>job</a:t>
            </a:r>
            <a:r>
              <a:rPr lang="pl-PL" sz="3800" dirty="0" smtClean="0"/>
              <a:t>- in </a:t>
            </a:r>
            <a:br>
              <a:rPr lang="pl-PL" sz="3800" dirty="0" smtClean="0"/>
            </a:br>
            <a:r>
              <a:rPr lang="pl-PL" sz="3800" dirty="0" err="1" smtClean="0"/>
              <a:t>our</a:t>
            </a:r>
            <a:r>
              <a:rPr lang="pl-PL" sz="3800" dirty="0" smtClean="0"/>
              <a:t> </a:t>
            </a:r>
            <a:r>
              <a:rPr lang="pl-PL" sz="3800" dirty="0" err="1" smtClean="0"/>
              <a:t>society</a:t>
            </a:r>
            <a:r>
              <a:rPr lang="pl-PL" sz="3800" dirty="0" smtClean="0"/>
              <a:t> </a:t>
            </a:r>
            <a:r>
              <a:rPr lang="pl-PL" sz="3800" dirty="0" err="1" smtClean="0"/>
              <a:t>it’s</a:t>
            </a:r>
            <a:r>
              <a:rPr lang="pl-PL" sz="3800" dirty="0" smtClean="0"/>
              <a:t> </a:t>
            </a:r>
            <a:r>
              <a:rPr lang="pl-PL" sz="3800" dirty="0" err="1" smtClean="0"/>
              <a:t>important</a:t>
            </a:r>
            <a:r>
              <a:rPr lang="pl-PL" sz="3800" dirty="0" smtClean="0"/>
              <a:t> to </a:t>
            </a:r>
            <a:r>
              <a:rPr lang="pl-PL" sz="3800" dirty="0" err="1" smtClean="0"/>
              <a:t>know</a:t>
            </a:r>
            <a:r>
              <a:rPr lang="pl-PL" sz="3800" dirty="0" smtClean="0"/>
              <a:t> </a:t>
            </a:r>
            <a:r>
              <a:rPr lang="pl-PL" sz="3800" dirty="0" err="1" smtClean="0"/>
              <a:t>foreign</a:t>
            </a:r>
            <a:r>
              <a:rPr lang="pl-PL" sz="3800" dirty="0" smtClean="0"/>
              <a:t> </a:t>
            </a:r>
            <a:r>
              <a:rPr lang="pl-PL" sz="3800" dirty="0" err="1" smtClean="0"/>
              <a:t>languages</a:t>
            </a:r>
            <a:r>
              <a:rPr lang="pl-PL" sz="3800" dirty="0" smtClean="0"/>
              <a:t>.</a:t>
            </a:r>
            <a:endParaRPr lang="pl-PL" sz="3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521968" cy="2346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39945"/>
            <a:ext cx="3508945" cy="2341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157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32" y="1556792"/>
            <a:ext cx="2788568" cy="278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pl-PL" sz="3800" b="1" dirty="0" err="1" smtClean="0"/>
              <a:t>You</a:t>
            </a:r>
            <a:r>
              <a:rPr lang="pl-PL" sz="3800" b="1" dirty="0" smtClean="0"/>
              <a:t> </a:t>
            </a:r>
            <a:r>
              <a:rPr lang="pl-PL" sz="3800" b="1" dirty="0" err="1" smtClean="0"/>
              <a:t>can</a:t>
            </a:r>
            <a:r>
              <a:rPr lang="pl-PL" sz="3800" b="1" dirty="0" smtClean="0"/>
              <a:t> </a:t>
            </a:r>
            <a:r>
              <a:rPr lang="pl-PL" sz="3800" b="1" dirty="0" err="1" smtClean="0"/>
              <a:t>have</a:t>
            </a:r>
            <a:r>
              <a:rPr lang="pl-PL" sz="3800" b="1" dirty="0" smtClean="0"/>
              <a:t> </a:t>
            </a:r>
            <a:r>
              <a:rPr lang="pl-PL" sz="3800" b="1" dirty="0" err="1" smtClean="0"/>
              <a:t>fun</a:t>
            </a:r>
            <a:r>
              <a:rPr lang="pl-PL" sz="3800" dirty="0" smtClean="0"/>
              <a:t>- </a:t>
            </a:r>
            <a:r>
              <a:rPr lang="pl-PL" sz="3800" dirty="0" err="1" smtClean="0"/>
              <a:t>it’s</a:t>
            </a:r>
            <a:r>
              <a:rPr lang="pl-PL" sz="3800" dirty="0" smtClean="0"/>
              <a:t> a </a:t>
            </a:r>
            <a:r>
              <a:rPr lang="pl-PL" sz="3800" dirty="0" err="1" smtClean="0"/>
              <a:t>wonderful</a:t>
            </a:r>
            <a:r>
              <a:rPr lang="pl-PL" sz="3800" dirty="0" smtClean="0"/>
              <a:t> </a:t>
            </a:r>
            <a:r>
              <a:rPr lang="pl-PL" sz="3800" dirty="0" err="1" smtClean="0"/>
              <a:t>feeling</a:t>
            </a:r>
            <a:r>
              <a:rPr lang="pl-PL" sz="3800" dirty="0" smtClean="0"/>
              <a:t> </a:t>
            </a:r>
            <a:r>
              <a:rPr lang="pl-PL" sz="3800" i="1" dirty="0" smtClean="0"/>
              <a:t>(and I </a:t>
            </a:r>
            <a:r>
              <a:rPr lang="pl-PL" sz="3800" i="1" dirty="0" err="1" smtClean="0"/>
              <a:t>know</a:t>
            </a:r>
            <a:r>
              <a:rPr lang="pl-PL" sz="3800" i="1" dirty="0" smtClean="0"/>
              <a:t> </a:t>
            </a:r>
            <a:r>
              <a:rPr lang="pl-PL" sz="3800" i="1" dirty="0" err="1" smtClean="0"/>
              <a:t>what</a:t>
            </a:r>
            <a:r>
              <a:rPr lang="pl-PL" sz="3800" i="1" dirty="0" smtClean="0"/>
              <a:t> </a:t>
            </a:r>
            <a:r>
              <a:rPr lang="pl-PL" sz="3800" i="1" dirty="0" err="1" smtClean="0"/>
              <a:t>I’m</a:t>
            </a:r>
            <a:r>
              <a:rPr lang="pl-PL" sz="3800" i="1" dirty="0" smtClean="0"/>
              <a:t> </a:t>
            </a:r>
            <a:r>
              <a:rPr lang="pl-PL" sz="3800" i="1" dirty="0" err="1" smtClean="0"/>
              <a:t>talking</a:t>
            </a:r>
            <a:r>
              <a:rPr lang="pl-PL" sz="3800" i="1" dirty="0" smtClean="0"/>
              <a:t> </a:t>
            </a:r>
            <a:r>
              <a:rPr lang="pl-PL" sz="3800" i="1" dirty="0" err="1" smtClean="0"/>
              <a:t>about</a:t>
            </a:r>
            <a:r>
              <a:rPr lang="pl-PL" sz="3800" i="1" dirty="0" smtClean="0"/>
              <a:t>)</a:t>
            </a:r>
            <a:r>
              <a:rPr lang="pl-PL" sz="3800" dirty="0" smtClean="0"/>
              <a:t> </a:t>
            </a:r>
            <a:r>
              <a:rPr lang="pl-PL" sz="3800" dirty="0" err="1" smtClean="0"/>
              <a:t>when</a:t>
            </a:r>
            <a:r>
              <a:rPr lang="pl-PL" sz="3800" dirty="0" smtClean="0"/>
              <a:t> </a:t>
            </a:r>
            <a:r>
              <a:rPr lang="pl-PL" sz="3800" dirty="0" err="1" smtClean="0"/>
              <a:t>you</a:t>
            </a:r>
            <a:r>
              <a:rPr lang="pl-PL" sz="3800" dirty="0" smtClean="0"/>
              <a:t> </a:t>
            </a:r>
            <a:r>
              <a:rPr lang="pl-PL" sz="3800" dirty="0" err="1" smtClean="0"/>
              <a:t>understand</a:t>
            </a:r>
            <a:r>
              <a:rPr lang="pl-PL" sz="3800" dirty="0" smtClean="0"/>
              <a:t> </a:t>
            </a:r>
            <a:r>
              <a:rPr lang="pl-PL" sz="3800" dirty="0" err="1" smtClean="0"/>
              <a:t>songs</a:t>
            </a:r>
            <a:r>
              <a:rPr lang="pl-PL" sz="3800" dirty="0" smtClean="0"/>
              <a:t> </a:t>
            </a:r>
            <a:r>
              <a:rPr lang="pl-PL" sz="3800" dirty="0" err="1" smtClean="0"/>
              <a:t>or</a:t>
            </a:r>
            <a:r>
              <a:rPr lang="pl-PL" sz="3800" dirty="0" smtClean="0"/>
              <a:t> </a:t>
            </a:r>
            <a:r>
              <a:rPr lang="pl-PL" sz="3800" dirty="0" err="1" smtClean="0"/>
              <a:t>films</a:t>
            </a:r>
            <a:r>
              <a:rPr lang="pl-PL" sz="3800" dirty="0" smtClean="0"/>
              <a:t> </a:t>
            </a:r>
            <a:r>
              <a:rPr lang="pl-PL" sz="3800" dirty="0" err="1" smtClean="0"/>
              <a:t>without</a:t>
            </a:r>
            <a:r>
              <a:rPr lang="pl-PL" sz="3800" dirty="0" smtClean="0"/>
              <a:t> </a:t>
            </a:r>
            <a:r>
              <a:rPr lang="pl-PL" sz="3800" dirty="0" err="1" smtClean="0"/>
              <a:t>any</a:t>
            </a:r>
            <a:r>
              <a:rPr lang="pl-PL" sz="3800" dirty="0" smtClean="0"/>
              <a:t> </a:t>
            </a:r>
            <a:r>
              <a:rPr lang="pl-PL" sz="3800" dirty="0" err="1" smtClean="0"/>
              <a:t>subtitles</a:t>
            </a:r>
            <a:r>
              <a:rPr lang="pl-PL" sz="3800" dirty="0" smtClean="0"/>
              <a:t>.</a:t>
            </a:r>
          </a:p>
          <a:p>
            <a:pPr algn="just"/>
            <a:r>
              <a:rPr lang="pl-PL" sz="3800" b="1" dirty="0" err="1" smtClean="0"/>
              <a:t>Your</a:t>
            </a:r>
            <a:r>
              <a:rPr lang="pl-PL" sz="3800" b="1" dirty="0" smtClean="0"/>
              <a:t> </a:t>
            </a:r>
            <a:r>
              <a:rPr lang="pl-PL" sz="3800" b="1" dirty="0" err="1" smtClean="0"/>
              <a:t>brain</a:t>
            </a:r>
            <a:r>
              <a:rPr lang="pl-PL" sz="3800" b="1" dirty="0" smtClean="0"/>
              <a:t> </a:t>
            </a:r>
            <a:r>
              <a:rPr lang="pl-PL" sz="3800" b="1" dirty="0" err="1" smtClean="0"/>
              <a:t>works</a:t>
            </a:r>
            <a:r>
              <a:rPr lang="pl-PL" sz="3800" b="1" dirty="0" smtClean="0"/>
              <a:t> </a:t>
            </a:r>
            <a:r>
              <a:rPr lang="pl-PL" sz="3800" b="1" dirty="0" err="1" smtClean="0"/>
              <a:t>better</a:t>
            </a:r>
            <a:r>
              <a:rPr lang="pl-PL" sz="3800" dirty="0" smtClean="0"/>
              <a:t>-</a:t>
            </a:r>
            <a:r>
              <a:rPr lang="pl-PL" sz="3800" b="1" dirty="0" smtClean="0"/>
              <a:t> </a:t>
            </a:r>
            <a:r>
              <a:rPr lang="pl-PL" sz="3800" dirty="0" err="1" smtClean="0"/>
              <a:t>if</a:t>
            </a:r>
            <a:r>
              <a:rPr lang="pl-PL" sz="3800" dirty="0" smtClean="0"/>
              <a:t> </a:t>
            </a:r>
            <a:r>
              <a:rPr lang="pl-PL" sz="3800" dirty="0" err="1" smtClean="0"/>
              <a:t>you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dirty="0" err="1" smtClean="0"/>
              <a:t>learn</a:t>
            </a:r>
            <a:r>
              <a:rPr lang="pl-PL" sz="3800" dirty="0" smtClean="0"/>
              <a:t> </a:t>
            </a:r>
            <a:r>
              <a:rPr lang="pl-PL" sz="3800" dirty="0" err="1" smtClean="0"/>
              <a:t>another</a:t>
            </a:r>
            <a:r>
              <a:rPr lang="pl-PL" sz="3800" dirty="0" smtClean="0"/>
              <a:t> </a:t>
            </a:r>
            <a:r>
              <a:rPr lang="pl-PL" sz="3800" dirty="0" err="1" smtClean="0"/>
              <a:t>language</a:t>
            </a:r>
            <a:r>
              <a:rPr lang="pl-PL" sz="3800" dirty="0" smtClean="0"/>
              <a:t>, </a:t>
            </a:r>
            <a:r>
              <a:rPr lang="pl-PL" sz="3800" dirty="0" err="1" smtClean="0"/>
              <a:t>you</a:t>
            </a:r>
            <a:r>
              <a:rPr lang="pl-PL" sz="3800" dirty="0" smtClean="0"/>
              <a:t> </a:t>
            </a:r>
            <a:r>
              <a:rPr lang="pl-PL" sz="3800" dirty="0" err="1" smtClean="0"/>
              <a:t>remember</a:t>
            </a:r>
            <a:r>
              <a:rPr lang="pl-PL" sz="3800" dirty="0" smtClean="0"/>
              <a:t> </a:t>
            </a:r>
            <a:r>
              <a:rPr lang="pl-PL" sz="3800" dirty="0" err="1" smtClean="0"/>
              <a:t>things</a:t>
            </a:r>
            <a:r>
              <a:rPr lang="pl-PL" sz="3800" dirty="0" smtClean="0"/>
              <a:t> </a:t>
            </a:r>
            <a:r>
              <a:rPr lang="pl-PL" sz="3800" dirty="0" err="1" smtClean="0"/>
              <a:t>better</a:t>
            </a:r>
            <a:r>
              <a:rPr lang="pl-PL" sz="3800" dirty="0" smtClean="0"/>
              <a:t>, </a:t>
            </a:r>
            <a:r>
              <a:rPr lang="pl-PL" sz="3800" dirty="0" err="1" smtClean="0"/>
              <a:t>even</a:t>
            </a:r>
            <a:r>
              <a:rPr lang="pl-PL" sz="3800" dirty="0" smtClean="0"/>
              <a:t> </a:t>
            </a:r>
            <a:r>
              <a:rPr lang="pl-PL" sz="3800" dirty="0" err="1" smtClean="0"/>
              <a:t>what</a:t>
            </a:r>
            <a:r>
              <a:rPr lang="pl-PL" sz="3800" dirty="0" smtClean="0"/>
              <a:t> to </a:t>
            </a:r>
            <a:r>
              <a:rPr lang="pl-PL" sz="3800" dirty="0" err="1" smtClean="0"/>
              <a:t>buy</a:t>
            </a:r>
            <a:r>
              <a:rPr lang="pl-PL" sz="3800" dirty="0" smtClean="0"/>
              <a:t> in shop. </a:t>
            </a:r>
            <a:endParaRPr lang="pl-PL" sz="38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03278"/>
            <a:ext cx="3744416" cy="2266152"/>
          </a:xfrm>
          <a:prstGeom prst="roundRect">
            <a:avLst>
              <a:gd name="adj" fmla="val 3360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731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91" y="0"/>
            <a:ext cx="799939" cy="7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4" y="0"/>
            <a:ext cx="801216" cy="80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73" y="54499"/>
            <a:ext cx="820163" cy="82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7" y="2400250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43" y="2780928"/>
            <a:ext cx="2697446" cy="466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39"/>
          </a:xfrm>
        </p:spPr>
        <p:txBody>
          <a:bodyPr>
            <a:normAutofit/>
          </a:bodyPr>
          <a:lstStyle/>
          <a:p>
            <a:pPr algn="just"/>
            <a:r>
              <a:rPr lang="pl-PL" sz="3800" b="1" dirty="0" err="1" smtClean="0"/>
              <a:t>You</a:t>
            </a:r>
            <a:r>
              <a:rPr lang="pl-PL" sz="3800" b="1" dirty="0" smtClean="0"/>
              <a:t> </a:t>
            </a:r>
            <a:r>
              <a:rPr lang="pl-PL" sz="3800" b="1" dirty="0" err="1" smtClean="0"/>
              <a:t>know</a:t>
            </a:r>
            <a:r>
              <a:rPr lang="pl-PL" sz="3800" b="1" dirty="0" smtClean="0"/>
              <a:t> </a:t>
            </a:r>
            <a:r>
              <a:rPr lang="pl-PL" sz="3800" b="1" dirty="0" err="1" smtClean="0"/>
              <a:t>other</a:t>
            </a:r>
            <a:r>
              <a:rPr lang="pl-PL" sz="3800" b="1" dirty="0" smtClean="0"/>
              <a:t> </a:t>
            </a:r>
            <a:r>
              <a:rPr lang="pl-PL" sz="3800" b="1" dirty="0" err="1" smtClean="0"/>
              <a:t>cultures</a:t>
            </a:r>
            <a:r>
              <a:rPr lang="pl-PL" sz="3800" dirty="0" smtClean="0"/>
              <a:t>- </a:t>
            </a:r>
            <a:r>
              <a:rPr lang="pl-PL" sz="3800" dirty="0" err="1" smtClean="0"/>
              <a:t>it’s</a:t>
            </a:r>
            <a:r>
              <a:rPr lang="pl-PL" sz="3800" dirty="0" smtClean="0"/>
              <a:t> </a:t>
            </a:r>
            <a:r>
              <a:rPr lang="pl-PL" sz="3800" dirty="0" err="1" smtClean="0"/>
              <a:t>easier</a:t>
            </a:r>
            <a:r>
              <a:rPr lang="pl-PL" sz="3800" dirty="0" smtClean="0"/>
              <a:t> for </a:t>
            </a:r>
            <a:r>
              <a:rPr lang="pl-PL" sz="3800" dirty="0" err="1" smtClean="0"/>
              <a:t>you</a:t>
            </a:r>
            <a:r>
              <a:rPr lang="pl-PL" sz="3800" dirty="0" smtClean="0"/>
              <a:t> to </a:t>
            </a:r>
            <a:r>
              <a:rPr lang="pl-PL" sz="3800" dirty="0" err="1" smtClean="0"/>
              <a:t>understand</a:t>
            </a:r>
            <a:r>
              <a:rPr lang="pl-PL" sz="3800" dirty="0" smtClean="0"/>
              <a:t> </a:t>
            </a:r>
            <a:r>
              <a:rPr lang="pl-PL" sz="3800" dirty="0" err="1" smtClean="0"/>
              <a:t>people</a:t>
            </a:r>
            <a:r>
              <a:rPr lang="pl-PL" sz="3800" dirty="0" smtClean="0"/>
              <a:t> and </a:t>
            </a:r>
            <a:r>
              <a:rPr lang="pl-PL" sz="3800" dirty="0" err="1" smtClean="0"/>
              <a:t>their</a:t>
            </a:r>
            <a:r>
              <a:rPr lang="pl-PL" sz="3800" dirty="0" smtClean="0"/>
              <a:t> </a:t>
            </a:r>
            <a:r>
              <a:rPr lang="pl-PL" sz="3800" dirty="0" err="1" smtClean="0"/>
              <a:t>behaviour</a:t>
            </a:r>
            <a:r>
              <a:rPr lang="pl-PL" sz="3800" dirty="0" smtClean="0"/>
              <a:t>, </a:t>
            </a:r>
            <a:r>
              <a:rPr lang="pl-PL" sz="3800" dirty="0" err="1" smtClean="0"/>
              <a:t>so</a:t>
            </a:r>
            <a:r>
              <a:rPr lang="pl-PL" sz="3800" dirty="0" smtClean="0"/>
              <a:t> </a:t>
            </a:r>
            <a:r>
              <a:rPr lang="pl-PL" sz="3800" dirty="0" err="1" smtClean="0"/>
              <a:t>you’re</a:t>
            </a:r>
            <a:r>
              <a:rPr lang="pl-PL" sz="3800" dirty="0" smtClean="0"/>
              <a:t> </a:t>
            </a:r>
            <a:r>
              <a:rPr lang="pl-PL" sz="3800" dirty="0" err="1" smtClean="0"/>
              <a:t>nicer</a:t>
            </a:r>
            <a:r>
              <a:rPr lang="pl-PL" sz="3800" dirty="0" smtClean="0"/>
              <a:t> for </a:t>
            </a:r>
            <a:r>
              <a:rPr lang="pl-PL" sz="3800" dirty="0" err="1" smtClean="0"/>
              <a:t>them</a:t>
            </a:r>
            <a:r>
              <a:rPr lang="pl-PL" sz="3800" dirty="0" smtClean="0"/>
              <a:t> and </a:t>
            </a:r>
            <a:r>
              <a:rPr lang="pl-PL" sz="3800" dirty="0" err="1" smtClean="0"/>
              <a:t>they</a:t>
            </a:r>
            <a:r>
              <a:rPr lang="pl-PL" sz="3800" dirty="0" smtClean="0"/>
              <a:t> </a:t>
            </a:r>
            <a:r>
              <a:rPr lang="pl-PL" sz="3800" dirty="0" err="1" smtClean="0"/>
              <a:t>are</a:t>
            </a:r>
            <a:r>
              <a:rPr lang="pl-PL" sz="3800" dirty="0" smtClean="0"/>
              <a:t> </a:t>
            </a:r>
            <a:r>
              <a:rPr lang="pl-PL" sz="3800" dirty="0" err="1" smtClean="0"/>
              <a:t>nicer</a:t>
            </a:r>
            <a:r>
              <a:rPr lang="pl-PL" sz="3800" dirty="0" smtClean="0"/>
              <a:t> for </a:t>
            </a:r>
            <a:r>
              <a:rPr lang="pl-PL" sz="3800" dirty="0" err="1" smtClean="0"/>
              <a:t>you</a:t>
            </a:r>
            <a:r>
              <a:rPr lang="pl-PL" sz="3800" dirty="0" smtClean="0">
                <a:sym typeface="Wingdings" panose="05000000000000000000" pitchFamily="2" charset="2"/>
              </a:rPr>
              <a:t></a:t>
            </a:r>
          </a:p>
          <a:p>
            <a:endParaRPr lang="pl-PL" sz="3800" b="1" dirty="0" smtClean="0">
              <a:sym typeface="Wingdings" panose="05000000000000000000" pitchFamily="2" charset="2"/>
            </a:endParaRPr>
          </a:p>
          <a:p>
            <a:endParaRPr lang="pl-PL" sz="3800" b="1" dirty="0" smtClean="0">
              <a:sym typeface="Wingdings" panose="05000000000000000000" pitchFamily="2" charset="2"/>
            </a:endParaRPr>
          </a:p>
          <a:p>
            <a:pPr algn="just"/>
            <a:r>
              <a:rPr lang="pl-PL" sz="3800" b="1" dirty="0" err="1" smtClean="0">
                <a:sym typeface="Wingdings" panose="05000000000000000000" pitchFamily="2" charset="2"/>
              </a:rPr>
              <a:t>Your</a:t>
            </a:r>
            <a:r>
              <a:rPr lang="pl-PL" sz="3800" b="1" dirty="0" smtClean="0">
                <a:sym typeface="Wingdings" panose="05000000000000000000" pitchFamily="2" charset="2"/>
              </a:rPr>
              <a:t> </a:t>
            </a:r>
            <a:r>
              <a:rPr lang="pl-PL" sz="3800" b="1" dirty="0" err="1" smtClean="0">
                <a:sym typeface="Wingdings" panose="05000000000000000000" pitchFamily="2" charset="2"/>
              </a:rPr>
              <a:t>self-esteem</a:t>
            </a:r>
            <a:r>
              <a:rPr lang="pl-PL" sz="3800" b="1" dirty="0" smtClean="0">
                <a:sym typeface="Wingdings" panose="05000000000000000000" pitchFamily="2" charset="2"/>
              </a:rPr>
              <a:t> </a:t>
            </a:r>
            <a:r>
              <a:rPr lang="pl-PL" sz="3800" b="1" dirty="0" err="1" smtClean="0">
                <a:sym typeface="Wingdings" panose="05000000000000000000" pitchFamily="2" charset="2"/>
              </a:rPr>
              <a:t>rises</a:t>
            </a:r>
            <a:r>
              <a:rPr lang="pl-PL" sz="3800" dirty="0" smtClean="0">
                <a:sym typeface="Wingdings" panose="05000000000000000000" pitchFamily="2" charset="2"/>
              </a:rPr>
              <a:t>- we </a:t>
            </a:r>
            <a:r>
              <a:rPr lang="pl-PL" sz="3800" dirty="0" err="1" smtClean="0">
                <a:sym typeface="Wingdings" panose="05000000000000000000" pitchFamily="2" charset="2"/>
              </a:rPr>
              <a:t>gain</a:t>
            </a:r>
            <a:r>
              <a:rPr lang="pl-PL" sz="3800" dirty="0" smtClean="0">
                <a:sym typeface="Wingdings" panose="05000000000000000000" pitchFamily="2" charset="2"/>
              </a:rPr>
              <a:t> the </a:t>
            </a:r>
            <a:r>
              <a:rPr lang="pl-PL" sz="3800" dirty="0" err="1" smtClean="0">
                <a:sym typeface="Wingdings" panose="05000000000000000000" pitchFamily="2" charset="2"/>
              </a:rPr>
              <a:t>conviction</a:t>
            </a:r>
            <a:r>
              <a:rPr lang="pl-PL" sz="3800" dirty="0" smtClean="0">
                <a:sym typeface="Wingdings" panose="05000000000000000000" pitchFamily="2" charset="2"/>
              </a:rPr>
              <a:t> </a:t>
            </a:r>
            <a:r>
              <a:rPr lang="pl-PL" sz="3800" dirty="0" err="1" smtClean="0">
                <a:sym typeface="Wingdings" panose="05000000000000000000" pitchFamily="2" charset="2"/>
              </a:rPr>
              <a:t>that</a:t>
            </a:r>
            <a:r>
              <a:rPr lang="pl-PL" sz="3800" dirty="0" smtClean="0">
                <a:sym typeface="Wingdings" panose="05000000000000000000" pitchFamily="2" charset="2"/>
              </a:rPr>
              <a:t> </a:t>
            </a:r>
            <a:r>
              <a:rPr lang="pl-PL" sz="3800" dirty="0" err="1" smtClean="0">
                <a:sym typeface="Wingdings" panose="05000000000000000000" pitchFamily="2" charset="2"/>
              </a:rPr>
              <a:t>nothing</a:t>
            </a:r>
            <a:r>
              <a:rPr lang="pl-PL" sz="3800" dirty="0" smtClean="0">
                <a:sym typeface="Wingdings" panose="05000000000000000000" pitchFamily="2" charset="2"/>
              </a:rPr>
              <a:t> </a:t>
            </a:r>
            <a:r>
              <a:rPr lang="pl-PL" sz="3800" dirty="0" err="1" smtClean="0">
                <a:sym typeface="Wingdings" panose="05000000000000000000" pitchFamily="2" charset="2"/>
              </a:rPr>
              <a:t>is</a:t>
            </a:r>
            <a:r>
              <a:rPr lang="pl-PL" sz="3800" dirty="0" smtClean="0">
                <a:sym typeface="Wingdings" panose="05000000000000000000" pitchFamily="2" charset="2"/>
              </a:rPr>
              <a:t> </a:t>
            </a:r>
            <a:r>
              <a:rPr lang="pl-PL" sz="3800" dirty="0" err="1" smtClean="0">
                <a:sym typeface="Wingdings" panose="05000000000000000000" pitchFamily="2" charset="2"/>
              </a:rPr>
              <a:t>impossible</a:t>
            </a:r>
            <a:r>
              <a:rPr lang="pl-PL" sz="3800" dirty="0" smtClean="0">
                <a:sym typeface="Wingdings" panose="05000000000000000000" pitchFamily="2" charset="2"/>
              </a:rPr>
              <a:t> for </a:t>
            </a:r>
            <a:r>
              <a:rPr lang="pl-PL" sz="3800" dirty="0" err="1" smtClean="0">
                <a:sym typeface="Wingdings" panose="05000000000000000000" pitchFamily="2" charset="2"/>
              </a:rPr>
              <a:t>us</a:t>
            </a:r>
            <a:r>
              <a:rPr lang="pl-PL" sz="3800" dirty="0" smtClean="0">
                <a:sym typeface="Wingdings" panose="05000000000000000000" pitchFamily="2" charset="2"/>
              </a:rPr>
              <a:t>.</a:t>
            </a:r>
            <a:endParaRPr lang="pl-PL" sz="3800" b="1" dirty="0"/>
          </a:p>
        </p:txBody>
      </p:sp>
      <p:pic>
        <p:nvPicPr>
          <p:cNvPr id="1037" name="Picture 13" descr="Co to są emotikony i emoji? Co oznaczają i jakie są najpopularniejsze? -  blog Salon24 Magazy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284"/>
            <a:ext cx="736479" cy="73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o to są emotikony i emoji? Co oznaczają i jakie są najpopularniejsze? -  blog Salon24 Magazy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95" y="5684"/>
            <a:ext cx="809392" cy="8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o to są emotikony i emoji? Co oznaczają i jakie są najpopularniejsze? -  blog Salon24 Magazy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117"/>
            <a:ext cx="811563" cy="8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o to są emotikony i emoji? Co oznaczają i jakie są najpopularniejsze? -  blog Salon24 Magazy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29" y="-24535"/>
            <a:ext cx="824474" cy="82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o to są emotikony i emoji? Co oznaczają i jakie są najpopularniejsze? -  blog Salon24 Magazy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410" y="21763"/>
            <a:ext cx="779453" cy="7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95" y="65271"/>
            <a:ext cx="756493" cy="75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476" y="5684"/>
            <a:ext cx="839810" cy="83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504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800" dirty="0" err="1" smtClean="0"/>
              <a:t>Even</a:t>
            </a:r>
            <a:r>
              <a:rPr lang="pl-PL" sz="3800" dirty="0" smtClean="0"/>
              <a:t> in Poland </a:t>
            </a:r>
            <a:r>
              <a:rPr lang="pl-PL" sz="3800" dirty="0" err="1" smtClean="0"/>
              <a:t>if</a:t>
            </a:r>
            <a:r>
              <a:rPr lang="pl-PL" sz="3800" dirty="0" smtClean="0"/>
              <a:t> </a:t>
            </a:r>
            <a:r>
              <a:rPr lang="pl-PL" sz="3800" dirty="0" err="1" smtClean="0"/>
              <a:t>you</a:t>
            </a:r>
            <a:r>
              <a:rPr lang="pl-PL" sz="3800" dirty="0" smtClean="0"/>
              <a:t> </a:t>
            </a:r>
            <a:r>
              <a:rPr lang="pl-PL" sz="3800" dirty="0" err="1" smtClean="0"/>
              <a:t>don’t</a:t>
            </a:r>
            <a:r>
              <a:rPr lang="pl-PL" sz="3800" dirty="0" smtClean="0"/>
              <a:t> </a:t>
            </a:r>
            <a:r>
              <a:rPr lang="pl-PL" sz="3800" dirty="0" err="1" smtClean="0"/>
              <a:t>know</a:t>
            </a:r>
            <a:r>
              <a:rPr lang="pl-PL" sz="3800" dirty="0" smtClean="0"/>
              <a:t> English, </a:t>
            </a:r>
            <a:r>
              <a:rPr lang="pl-PL" sz="3800" dirty="0" err="1" smtClean="0"/>
              <a:t>it</a:t>
            </a:r>
            <a:r>
              <a:rPr lang="pl-PL" sz="3800" dirty="0" smtClean="0"/>
              <a:t> </a:t>
            </a:r>
            <a:r>
              <a:rPr lang="pl-PL" sz="3800" dirty="0" err="1" smtClean="0"/>
              <a:t>will</a:t>
            </a:r>
            <a:r>
              <a:rPr lang="pl-PL" sz="3800" dirty="0" smtClean="0"/>
              <a:t> be hard for </a:t>
            </a:r>
            <a:r>
              <a:rPr lang="pl-PL" sz="3800" dirty="0" err="1" smtClean="0"/>
              <a:t>you</a:t>
            </a:r>
            <a:r>
              <a:rPr lang="pl-PL" sz="3800" dirty="0" smtClean="0"/>
              <a:t> to </a:t>
            </a:r>
            <a:r>
              <a:rPr lang="pl-PL" sz="3800" dirty="0" err="1" smtClean="0"/>
              <a:t>communicate</a:t>
            </a:r>
            <a:r>
              <a:rPr lang="pl-PL" sz="3800" dirty="0" smtClean="0"/>
              <a:t> with </a:t>
            </a:r>
            <a:r>
              <a:rPr lang="pl-PL" sz="3800" dirty="0" err="1" smtClean="0"/>
              <a:t>other</a:t>
            </a:r>
            <a:r>
              <a:rPr lang="pl-PL" sz="3800" dirty="0" smtClean="0"/>
              <a:t> </a:t>
            </a:r>
            <a:r>
              <a:rPr lang="pl-PL" sz="3800" dirty="0" err="1" smtClean="0"/>
              <a:t>people</a:t>
            </a:r>
            <a:r>
              <a:rPr lang="pl-PL" sz="3800" dirty="0" smtClean="0"/>
              <a:t>. Most of </a:t>
            </a:r>
            <a:r>
              <a:rPr lang="pl-PL" sz="3800" dirty="0" err="1" smtClean="0"/>
              <a:t>people</a:t>
            </a:r>
            <a:r>
              <a:rPr lang="pl-PL" sz="3800" dirty="0" smtClean="0"/>
              <a:t> </a:t>
            </a:r>
            <a:r>
              <a:rPr lang="pl-PL" sz="3800" dirty="0" err="1" smtClean="0"/>
              <a:t>use</a:t>
            </a:r>
            <a:r>
              <a:rPr lang="pl-PL" sz="3800" dirty="0" smtClean="0"/>
              <a:t> </a:t>
            </a:r>
            <a:r>
              <a:rPr lang="pl-PL" sz="3800" dirty="0" err="1" smtClean="0"/>
              <a:t>some</a:t>
            </a:r>
            <a:r>
              <a:rPr lang="pl-PL" sz="3800" dirty="0" smtClean="0"/>
              <a:t> </a:t>
            </a:r>
            <a:r>
              <a:rPr lang="pl-PL" sz="3800" dirty="0" err="1" smtClean="0"/>
              <a:t>borrowed</a:t>
            </a:r>
            <a:r>
              <a:rPr lang="pl-PL" sz="3800" dirty="0" smtClean="0"/>
              <a:t> from </a:t>
            </a:r>
            <a:r>
              <a:rPr lang="pl-PL" sz="3800" dirty="0" err="1" smtClean="0"/>
              <a:t>other</a:t>
            </a:r>
            <a:r>
              <a:rPr lang="pl-PL" sz="3800" dirty="0" smtClean="0"/>
              <a:t> </a:t>
            </a:r>
            <a:r>
              <a:rPr lang="pl-PL" sz="3800" dirty="0" err="1" smtClean="0"/>
              <a:t>languages</a:t>
            </a:r>
            <a:r>
              <a:rPr lang="pl-PL" sz="3800" dirty="0" smtClean="0"/>
              <a:t> </a:t>
            </a:r>
            <a:r>
              <a:rPr lang="pl-PL" sz="3800" dirty="0" err="1" smtClean="0"/>
              <a:t>words</a:t>
            </a:r>
            <a:r>
              <a:rPr lang="pl-PL" sz="3800" dirty="0" smtClean="0"/>
              <a:t> (</a:t>
            </a:r>
            <a:r>
              <a:rPr lang="pl-PL" sz="3800" dirty="0" err="1" smtClean="0"/>
              <a:t>e.g</a:t>
            </a:r>
            <a:r>
              <a:rPr lang="pl-PL" sz="3800" dirty="0" smtClean="0"/>
              <a:t>. boss), </a:t>
            </a:r>
            <a:r>
              <a:rPr lang="pl-PL" sz="3800" dirty="0" err="1" smtClean="0"/>
              <a:t>which</a:t>
            </a:r>
            <a:r>
              <a:rPr lang="pl-PL" sz="3800" dirty="0" smtClean="0"/>
              <a:t> </a:t>
            </a:r>
            <a:r>
              <a:rPr lang="pl-PL" sz="3800" dirty="0" err="1" smtClean="0"/>
              <a:t>you</a:t>
            </a:r>
            <a:r>
              <a:rPr lang="pl-PL" sz="3800" dirty="0" smtClean="0"/>
              <a:t> </a:t>
            </a:r>
            <a:r>
              <a:rPr lang="pl-PL" sz="3800" dirty="0" err="1" smtClean="0"/>
              <a:t>won’t</a:t>
            </a:r>
            <a:r>
              <a:rPr lang="pl-PL" sz="3800" dirty="0" smtClean="0"/>
              <a:t> </a:t>
            </a:r>
            <a:r>
              <a:rPr lang="pl-PL" sz="3800" dirty="0" err="1" smtClean="0"/>
              <a:t>understand</a:t>
            </a:r>
            <a:r>
              <a:rPr lang="pl-PL" sz="3800" dirty="0" smtClean="0"/>
              <a:t>. Or </a:t>
            </a:r>
            <a:r>
              <a:rPr lang="pl-PL" sz="3800" dirty="0" err="1" smtClean="0"/>
              <a:t>when</a:t>
            </a:r>
            <a:r>
              <a:rPr lang="pl-PL" sz="3800" dirty="0" smtClean="0"/>
              <a:t> a </a:t>
            </a:r>
            <a:r>
              <a:rPr lang="pl-PL" sz="3800" dirty="0" err="1" smtClean="0"/>
              <a:t>tourist</a:t>
            </a:r>
            <a:r>
              <a:rPr lang="pl-PL" sz="3800" dirty="0" smtClean="0"/>
              <a:t> </a:t>
            </a:r>
            <a:r>
              <a:rPr lang="pl-PL" sz="3800" dirty="0" err="1" smtClean="0"/>
              <a:t>asks</a:t>
            </a:r>
            <a:r>
              <a:rPr lang="pl-PL" sz="3800" dirty="0" smtClean="0"/>
              <a:t> </a:t>
            </a:r>
            <a:r>
              <a:rPr lang="pl-PL" sz="3800" dirty="0" err="1" smtClean="0"/>
              <a:t>you</a:t>
            </a:r>
            <a:r>
              <a:rPr lang="pl-PL" sz="3800" dirty="0" smtClean="0"/>
              <a:t> for </a:t>
            </a:r>
            <a:r>
              <a:rPr lang="pl-PL" sz="3800" dirty="0" err="1" smtClean="0"/>
              <a:t>directions</a:t>
            </a:r>
            <a:r>
              <a:rPr lang="pl-PL" sz="3800" dirty="0" smtClean="0"/>
              <a:t>, </a:t>
            </a:r>
            <a:r>
              <a:rPr lang="pl-PL" sz="3800" dirty="0" err="1" smtClean="0"/>
              <a:t>you</a:t>
            </a:r>
            <a:r>
              <a:rPr lang="pl-PL" sz="3800" dirty="0" smtClean="0"/>
              <a:t> </a:t>
            </a:r>
            <a:r>
              <a:rPr lang="pl-PL" sz="3800" dirty="0" err="1" smtClean="0"/>
              <a:t>won’t</a:t>
            </a:r>
            <a:r>
              <a:rPr lang="pl-PL" sz="3800" dirty="0" smtClean="0"/>
              <a:t> </a:t>
            </a:r>
            <a:r>
              <a:rPr lang="pl-PL" sz="3800" dirty="0" err="1" smtClean="0"/>
              <a:t>know</a:t>
            </a:r>
            <a:r>
              <a:rPr lang="pl-PL" sz="3800" dirty="0" smtClean="0"/>
              <a:t> </a:t>
            </a:r>
            <a:r>
              <a:rPr lang="pl-PL" sz="3800" dirty="0" err="1" smtClean="0"/>
              <a:t>what</a:t>
            </a:r>
            <a:r>
              <a:rPr lang="pl-PL" sz="3800" dirty="0" smtClean="0"/>
              <a:t> to </a:t>
            </a:r>
            <a:r>
              <a:rPr lang="pl-PL" sz="3800" dirty="0" err="1" smtClean="0"/>
              <a:t>answer</a:t>
            </a:r>
            <a:r>
              <a:rPr lang="pl-PL" sz="3800" dirty="0" smtClean="0"/>
              <a:t>.</a:t>
            </a:r>
            <a:endParaRPr lang="pl-PL" sz="3800" dirty="0"/>
          </a:p>
        </p:txBody>
      </p:sp>
      <p:pic>
        <p:nvPicPr>
          <p:cNvPr id="3077" name="Picture 5" descr="Person Shrugging Emoji 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73" y="4571999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603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8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LEARN LANGUAGES!!!</a:t>
            </a:r>
            <a:endParaRPr lang="pl-PL" sz="8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208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05539" cy="1143000"/>
          </a:xfrm>
        </p:spPr>
        <p:txBody>
          <a:bodyPr>
            <a:normAutofit fontScale="90000"/>
          </a:bodyPr>
          <a:lstStyle/>
          <a:p>
            <a:r>
              <a:rPr lang="pl-PL" sz="5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WATCHING</a:t>
            </a:r>
            <a:endParaRPr lang="pl-PL" sz="54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987824" y="494116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dirty="0" smtClean="0"/>
              <a:t>Przygotowała:</a:t>
            </a:r>
          </a:p>
          <a:p>
            <a:pPr algn="r"/>
            <a:r>
              <a:rPr lang="pl-PL" sz="3600" dirty="0" smtClean="0"/>
              <a:t>Malwina Łoboda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620871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200</Words>
  <Application>Microsoft Office PowerPoint</Application>
  <PresentationFormat>Pokaz na ekranie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WHY IS IT IMPORTANT TO LEARN LANGUAGES?</vt:lpstr>
      <vt:lpstr>What can you do if you know languages well?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SO LEARN LANGUAGES!!!</vt:lpstr>
      <vt:lpstr>THANK YOU FOR WATCHING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IT IMPORTANT TO LEARN LANGUAGES?</dc:title>
  <dc:creator>szkol</dc:creator>
  <cp:lastModifiedBy>szkol</cp:lastModifiedBy>
  <cp:revision>38</cp:revision>
  <dcterms:created xsi:type="dcterms:W3CDTF">2020-09-14T17:22:01Z</dcterms:created>
  <dcterms:modified xsi:type="dcterms:W3CDTF">2020-09-22T20:04:15Z</dcterms:modified>
</cp:coreProperties>
</file>